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35"/>
  </p:notesMasterIdLst>
  <p:sldIdLst>
    <p:sldId id="256" r:id="rId5"/>
    <p:sldId id="261" r:id="rId6"/>
    <p:sldId id="259" r:id="rId7"/>
    <p:sldId id="262" r:id="rId8"/>
    <p:sldId id="263" r:id="rId9"/>
    <p:sldId id="264" r:id="rId10"/>
    <p:sldId id="265" r:id="rId11"/>
    <p:sldId id="266" r:id="rId12"/>
    <p:sldId id="267" r:id="rId13"/>
    <p:sldId id="268" r:id="rId14"/>
    <p:sldId id="288" r:id="rId15"/>
    <p:sldId id="284" r:id="rId16"/>
    <p:sldId id="269" r:id="rId17"/>
    <p:sldId id="270" r:id="rId18"/>
    <p:sldId id="271" r:id="rId19"/>
    <p:sldId id="277" r:id="rId20"/>
    <p:sldId id="279" r:id="rId21"/>
    <p:sldId id="278" r:id="rId22"/>
    <p:sldId id="285" r:id="rId23"/>
    <p:sldId id="273" r:id="rId24"/>
    <p:sldId id="274" r:id="rId25"/>
    <p:sldId id="275" r:id="rId26"/>
    <p:sldId id="276" r:id="rId27"/>
    <p:sldId id="280" r:id="rId28"/>
    <p:sldId id="286" r:id="rId29"/>
    <p:sldId id="281" r:id="rId30"/>
    <p:sldId id="282" r:id="rId31"/>
    <p:sldId id="287" r:id="rId32"/>
    <p:sldId id="283" r:id="rId33"/>
    <p:sldId id="260"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C1B214-CA83-DA90-040C-FDDC90D0E887}" name="n.mehandzhiyski" initials="n." userId="S::n.mehandzhiyski_pensoft.net#ext#@fondationbiodiversite.onmicrosoft.com::2b0f047c-f9fb-4fe2-b102-4f73c118e191" providerId="AD"/>
  <p188:author id="{C0E46551-B4DB-97AC-D968-18A2B8721F7E}" name="Claire Brown" initials="CB" userId="S::claire.brown_unep-wcmc.org#ext#@fondationbiodiversite.onmicrosoft.com::43412059-8a2b-48b6-9a68-6986864bc96d" providerId="AD"/>
  <p188:author id="{ECE4C95A-C1AF-0E05-2373-4F5922040DB0}" name="Daniela Guaras" initials="DG" userId="S::daniela.guaras_unep-wcmc.org#ext#@fondationbiodiversite.onmicrosoft.com::ac20da57-203c-4d04-9de4-22616f9f3405" providerId="AD"/>
  <p188:author id="{4D79ED66-A597-FAD8-CBF8-385A41180768}" name="Marie-Claire DANNER" initials="MD" userId="S::marie-claire.danner@fondationbiodiversite.fr::324aaee3-59dd-4f73-b55d-d0de0c709f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is Barov" initials="BB" lastIdx="7" clrIdx="0">
    <p:extLst>
      <p:ext uri="{19B8F6BF-5375-455C-9EA6-DF929625EA0E}">
        <p15:presenceInfo xmlns:p15="http://schemas.microsoft.com/office/powerpoint/2012/main" userId="3fb02e0ff3ebc6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FB5"/>
    <a:srgbClr val="7EAD4F"/>
    <a:srgbClr val="7AA449"/>
    <a:srgbClr val="2EB0AE"/>
    <a:srgbClr val="48B1B3"/>
    <a:srgbClr val="2792B5"/>
    <a:srgbClr val="37B2A8"/>
    <a:srgbClr val="38B5A8"/>
    <a:srgbClr val="1A42B7"/>
    <a:srgbClr val="001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AB4B0-19A1-48DA-B1DE-F1FC7C103B85}" v="241" dt="2024-01-16T07:40:02.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0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chim Paul Töpper" userId="3ea127ce-2599-45e2-8058-70d485594874" providerId="ADAL" clId="{EC4AB4B0-19A1-48DA-B1DE-F1FC7C103B85}"/>
    <pc:docChg chg="undo redo custSel addSld delSld modSld sldOrd">
      <pc:chgData name="Joachim Paul Töpper" userId="3ea127ce-2599-45e2-8058-70d485594874" providerId="ADAL" clId="{EC4AB4B0-19A1-48DA-B1DE-F1FC7C103B85}" dt="2024-01-16T07:45:09.866" v="6218" actId="20577"/>
      <pc:docMkLst>
        <pc:docMk/>
      </pc:docMkLst>
      <pc:sldChg chg="addSp delSp modSp mod">
        <pc:chgData name="Joachim Paul Töpper" userId="3ea127ce-2599-45e2-8058-70d485594874" providerId="ADAL" clId="{EC4AB4B0-19A1-48DA-B1DE-F1FC7C103B85}" dt="2024-01-11T18:12:06.063" v="1389" actId="20577"/>
        <pc:sldMkLst>
          <pc:docMk/>
          <pc:sldMk cId="0" sldId="256"/>
        </pc:sldMkLst>
        <pc:spChg chg="add del mod">
          <ac:chgData name="Joachim Paul Töpper" userId="3ea127ce-2599-45e2-8058-70d485594874" providerId="ADAL" clId="{EC4AB4B0-19A1-48DA-B1DE-F1FC7C103B85}" dt="2024-01-08T10:43:42.072" v="157" actId="478"/>
          <ac:spMkLst>
            <pc:docMk/>
            <pc:sldMk cId="0" sldId="256"/>
            <ac:spMk id="2" creationId="{C1494F7E-A1FD-B2AC-27C1-57A173234261}"/>
          </ac:spMkLst>
        </pc:spChg>
        <pc:spChg chg="add del">
          <ac:chgData name="Joachim Paul Töpper" userId="3ea127ce-2599-45e2-8058-70d485594874" providerId="ADAL" clId="{EC4AB4B0-19A1-48DA-B1DE-F1FC7C103B85}" dt="2024-01-08T10:42:46.803" v="146" actId="478"/>
          <ac:spMkLst>
            <pc:docMk/>
            <pc:sldMk cId="0" sldId="256"/>
            <ac:spMk id="3" creationId="{799438D6-2C94-31A7-9358-E7F083CD7A85}"/>
          </ac:spMkLst>
        </pc:spChg>
        <pc:spChg chg="mod">
          <ac:chgData name="Joachim Paul Töpper" userId="3ea127ce-2599-45e2-8058-70d485594874" providerId="ADAL" clId="{EC4AB4B0-19A1-48DA-B1DE-F1FC7C103B85}" dt="2024-01-11T18:12:06.063" v="1389" actId="20577"/>
          <ac:spMkLst>
            <pc:docMk/>
            <pc:sldMk cId="0" sldId="256"/>
            <ac:spMk id="58" creationId="{00000000-0000-0000-0000-000000000000}"/>
          </ac:spMkLst>
        </pc:spChg>
        <pc:picChg chg="add mod">
          <ac:chgData name="Joachim Paul Töpper" userId="3ea127ce-2599-45e2-8058-70d485594874" providerId="ADAL" clId="{EC4AB4B0-19A1-48DA-B1DE-F1FC7C103B85}" dt="2024-01-08T10:43:54.777" v="162" actId="1037"/>
          <ac:picMkLst>
            <pc:docMk/>
            <pc:sldMk cId="0" sldId="256"/>
            <ac:picMk id="4" creationId="{88C39152-3CD9-DEF9-E828-933C6F877465}"/>
          </ac:picMkLst>
        </pc:picChg>
      </pc:sldChg>
      <pc:sldChg chg="addSp delSp modSp add del mod">
        <pc:chgData name="Joachim Paul Töpper" userId="3ea127ce-2599-45e2-8058-70d485594874" providerId="ADAL" clId="{EC4AB4B0-19A1-48DA-B1DE-F1FC7C103B85}" dt="2024-01-15T23:55:45.930" v="5608" actId="47"/>
        <pc:sldMkLst>
          <pc:docMk/>
          <pc:sldMk cId="0" sldId="257"/>
        </pc:sldMkLst>
        <pc:picChg chg="add del mod modCrop">
          <ac:chgData name="Joachim Paul Töpper" userId="3ea127ce-2599-45e2-8058-70d485594874" providerId="ADAL" clId="{EC4AB4B0-19A1-48DA-B1DE-F1FC7C103B85}" dt="2024-01-13T18:22:48.548" v="2635" actId="21"/>
          <ac:picMkLst>
            <pc:docMk/>
            <pc:sldMk cId="0" sldId="257"/>
            <ac:picMk id="3" creationId="{46E0B023-8431-64D4-6168-07D45256798E}"/>
          </ac:picMkLst>
        </pc:picChg>
      </pc:sldChg>
      <pc:sldChg chg="addSp delSp modSp new del mod modClrScheme chgLayout">
        <pc:chgData name="Joachim Paul Töpper" userId="3ea127ce-2599-45e2-8058-70d485594874" providerId="ADAL" clId="{EC4AB4B0-19A1-48DA-B1DE-F1FC7C103B85}" dt="2024-01-08T10:46:46.088" v="167" actId="47"/>
        <pc:sldMkLst>
          <pc:docMk/>
          <pc:sldMk cId="737156798" sldId="257"/>
        </pc:sldMkLst>
        <pc:spChg chg="mod ord">
          <ac:chgData name="Joachim Paul Töpper" userId="3ea127ce-2599-45e2-8058-70d485594874" providerId="ADAL" clId="{EC4AB4B0-19A1-48DA-B1DE-F1FC7C103B85}" dt="2024-01-08T10:31:43.524" v="39" actId="700"/>
          <ac:spMkLst>
            <pc:docMk/>
            <pc:sldMk cId="737156798" sldId="257"/>
            <ac:spMk id="2" creationId="{47524EB8-C4F1-6194-4A52-9B0B73642E1E}"/>
          </ac:spMkLst>
        </pc:spChg>
        <pc:spChg chg="add mod ord">
          <ac:chgData name="Joachim Paul Töpper" userId="3ea127ce-2599-45e2-8058-70d485594874" providerId="ADAL" clId="{EC4AB4B0-19A1-48DA-B1DE-F1FC7C103B85}" dt="2024-01-08T10:32:29.186" v="143" actId="20577"/>
          <ac:spMkLst>
            <pc:docMk/>
            <pc:sldMk cId="737156798" sldId="257"/>
            <ac:spMk id="3" creationId="{3CB44678-3C03-76FB-21CE-5A8B0B4608BE}"/>
          </ac:spMkLst>
        </pc:spChg>
        <pc:spChg chg="add del mod ord">
          <ac:chgData name="Joachim Paul Töpper" userId="3ea127ce-2599-45e2-8058-70d485594874" providerId="ADAL" clId="{EC4AB4B0-19A1-48DA-B1DE-F1FC7C103B85}" dt="2024-01-08T10:31:48.626" v="40" actId="478"/>
          <ac:spMkLst>
            <pc:docMk/>
            <pc:sldMk cId="737156798" sldId="257"/>
            <ac:spMk id="4" creationId="{575112B5-29A8-ADB3-C497-B0441C43AED1}"/>
          </ac:spMkLst>
        </pc:spChg>
      </pc:sldChg>
      <pc:sldChg chg="add del">
        <pc:chgData name="Joachim Paul Töpper" userId="3ea127ce-2599-45e2-8058-70d485594874" providerId="ADAL" clId="{EC4AB4B0-19A1-48DA-B1DE-F1FC7C103B85}" dt="2024-01-15T23:55:49.595" v="5609" actId="47"/>
        <pc:sldMkLst>
          <pc:docMk/>
          <pc:sldMk cId="0" sldId="258"/>
        </pc:sldMkLst>
      </pc:sldChg>
      <pc:sldChg chg="addSp modSp add mod">
        <pc:chgData name="Joachim Paul Töpper" userId="3ea127ce-2599-45e2-8058-70d485594874" providerId="ADAL" clId="{EC4AB4B0-19A1-48DA-B1DE-F1FC7C103B85}" dt="2024-01-16T07:19:02.936" v="6005" actId="313"/>
        <pc:sldMkLst>
          <pc:docMk/>
          <pc:sldMk cId="0" sldId="259"/>
        </pc:sldMkLst>
        <pc:spChg chg="add mod">
          <ac:chgData name="Joachim Paul Töpper" userId="3ea127ce-2599-45e2-8058-70d485594874" providerId="ADAL" clId="{EC4AB4B0-19A1-48DA-B1DE-F1FC7C103B85}" dt="2024-01-16T07:18:05.792" v="5989" actId="207"/>
          <ac:spMkLst>
            <pc:docMk/>
            <pc:sldMk cId="0" sldId="259"/>
            <ac:spMk id="4" creationId="{61D98595-43F8-E463-5BEE-50B1F90C1BC4}"/>
          </ac:spMkLst>
        </pc:spChg>
        <pc:spChg chg="add mod">
          <ac:chgData name="Joachim Paul Töpper" userId="3ea127ce-2599-45e2-8058-70d485594874" providerId="ADAL" clId="{EC4AB4B0-19A1-48DA-B1DE-F1FC7C103B85}" dt="2024-01-15T22:58:10.678" v="5428" actId="1076"/>
          <ac:spMkLst>
            <pc:docMk/>
            <pc:sldMk cId="0" sldId="259"/>
            <ac:spMk id="6" creationId="{24B63655-B6B9-1436-796A-11384656E83D}"/>
          </ac:spMkLst>
        </pc:spChg>
        <pc:spChg chg="mod">
          <ac:chgData name="Joachim Paul Töpper" userId="3ea127ce-2599-45e2-8058-70d485594874" providerId="ADAL" clId="{EC4AB4B0-19A1-48DA-B1DE-F1FC7C103B85}" dt="2024-01-15T22:36:07.359" v="5056" actId="20577"/>
          <ac:spMkLst>
            <pc:docMk/>
            <pc:sldMk cId="0" sldId="259"/>
            <ac:spMk id="79" creationId="{00000000-0000-0000-0000-000000000000}"/>
          </ac:spMkLst>
        </pc:spChg>
        <pc:spChg chg="mod">
          <ac:chgData name="Joachim Paul Töpper" userId="3ea127ce-2599-45e2-8058-70d485594874" providerId="ADAL" clId="{EC4AB4B0-19A1-48DA-B1DE-F1FC7C103B85}" dt="2024-01-16T07:19:02.936" v="6005" actId="313"/>
          <ac:spMkLst>
            <pc:docMk/>
            <pc:sldMk cId="0" sldId="259"/>
            <ac:spMk id="80" creationId="{00000000-0000-0000-0000-000000000000}"/>
          </ac:spMkLst>
        </pc:spChg>
        <pc:picChg chg="add mod">
          <ac:chgData name="Joachim Paul Töpper" userId="3ea127ce-2599-45e2-8058-70d485594874" providerId="ADAL" clId="{EC4AB4B0-19A1-48DA-B1DE-F1FC7C103B85}" dt="2024-01-13T17:07:54.589" v="1974" actId="1035"/>
          <ac:picMkLst>
            <pc:docMk/>
            <pc:sldMk cId="0" sldId="259"/>
            <ac:picMk id="2" creationId="{7835D7E9-245D-7F46-6482-9584DC93EDB8}"/>
          </ac:picMkLst>
        </pc:picChg>
      </pc:sldChg>
      <pc:sldChg chg="addSp delSp modSp add mod">
        <pc:chgData name="Joachim Paul Töpper" userId="3ea127ce-2599-45e2-8058-70d485594874" providerId="ADAL" clId="{EC4AB4B0-19A1-48DA-B1DE-F1FC7C103B85}" dt="2024-01-15T23:56:50.492" v="5631" actId="1036"/>
        <pc:sldMkLst>
          <pc:docMk/>
          <pc:sldMk cId="0" sldId="260"/>
        </pc:sldMkLst>
        <pc:spChg chg="mod">
          <ac:chgData name="Joachim Paul Töpper" userId="3ea127ce-2599-45e2-8058-70d485594874" providerId="ADAL" clId="{EC4AB4B0-19A1-48DA-B1DE-F1FC7C103B85}" dt="2024-01-11T18:08:03.611" v="1212" actId="14100"/>
          <ac:spMkLst>
            <pc:docMk/>
            <pc:sldMk cId="0" sldId="260"/>
            <ac:spMk id="86" creationId="{00000000-0000-0000-0000-000000000000}"/>
          </ac:spMkLst>
        </pc:spChg>
        <pc:spChg chg="mod">
          <ac:chgData name="Joachim Paul Töpper" userId="3ea127ce-2599-45e2-8058-70d485594874" providerId="ADAL" clId="{EC4AB4B0-19A1-48DA-B1DE-F1FC7C103B85}" dt="2024-01-11T18:07:57.528" v="1211" actId="14100"/>
          <ac:spMkLst>
            <pc:docMk/>
            <pc:sldMk cId="0" sldId="260"/>
            <ac:spMk id="87" creationId="{00000000-0000-0000-0000-000000000000}"/>
          </ac:spMkLst>
        </pc:spChg>
        <pc:picChg chg="add mod">
          <ac:chgData name="Joachim Paul Töpper" userId="3ea127ce-2599-45e2-8058-70d485594874" providerId="ADAL" clId="{EC4AB4B0-19A1-48DA-B1DE-F1FC7C103B85}" dt="2024-01-15T23:56:50.492" v="5631" actId="1036"/>
          <ac:picMkLst>
            <pc:docMk/>
            <pc:sldMk cId="0" sldId="260"/>
            <ac:picMk id="2" creationId="{8FC1BC8E-DF72-EB62-E6A4-AD313B9F932B}"/>
          </ac:picMkLst>
        </pc:picChg>
        <pc:picChg chg="add del mod">
          <ac:chgData name="Joachim Paul Töpper" userId="3ea127ce-2599-45e2-8058-70d485594874" providerId="ADAL" clId="{EC4AB4B0-19A1-48DA-B1DE-F1FC7C103B85}" dt="2024-01-11T18:10:55.298" v="1283" actId="478"/>
          <ac:picMkLst>
            <pc:docMk/>
            <pc:sldMk cId="0" sldId="260"/>
            <ac:picMk id="2" creationId="{FAE51617-EB3D-AD18-3289-00A4B546CF98}"/>
          </ac:picMkLst>
        </pc:picChg>
        <pc:picChg chg="add mod">
          <ac:chgData name="Joachim Paul Töpper" userId="3ea127ce-2599-45e2-8058-70d485594874" providerId="ADAL" clId="{EC4AB4B0-19A1-48DA-B1DE-F1FC7C103B85}" dt="2024-01-11T18:11:07.654" v="1349" actId="1076"/>
          <ac:picMkLst>
            <pc:docMk/>
            <pc:sldMk cId="0" sldId="260"/>
            <ac:picMk id="3" creationId="{30BD9F04-999F-C3DE-F1A1-B2C18CE18499}"/>
          </ac:picMkLst>
        </pc:picChg>
      </pc:sldChg>
      <pc:sldChg chg="addSp delSp modSp new mod">
        <pc:chgData name="Joachim Paul Töpper" userId="3ea127ce-2599-45e2-8058-70d485594874" providerId="ADAL" clId="{EC4AB4B0-19A1-48DA-B1DE-F1FC7C103B85}" dt="2024-01-15T23:55:18.173" v="5605" actId="1076"/>
        <pc:sldMkLst>
          <pc:docMk/>
          <pc:sldMk cId="494784584" sldId="261"/>
        </pc:sldMkLst>
        <pc:spChg chg="del mod">
          <ac:chgData name="Joachim Paul Töpper" userId="3ea127ce-2599-45e2-8058-70d485594874" providerId="ADAL" clId="{EC4AB4B0-19A1-48DA-B1DE-F1FC7C103B85}" dt="2024-01-08T12:50:14.239" v="253" actId="478"/>
          <ac:spMkLst>
            <pc:docMk/>
            <pc:sldMk cId="494784584" sldId="261"/>
            <ac:spMk id="2" creationId="{9093614D-161F-C264-6489-D30AC0FFC4EE}"/>
          </ac:spMkLst>
        </pc:spChg>
        <pc:spChg chg="add mod">
          <ac:chgData name="Joachim Paul Töpper" userId="3ea127ce-2599-45e2-8058-70d485594874" providerId="ADAL" clId="{EC4AB4B0-19A1-48DA-B1DE-F1FC7C103B85}" dt="2024-01-15T23:55:18.173" v="5605" actId="1076"/>
          <ac:spMkLst>
            <pc:docMk/>
            <pc:sldMk cId="494784584" sldId="261"/>
            <ac:spMk id="6" creationId="{FEDF899F-9066-CA85-9522-8F666F11389E}"/>
          </ac:spMkLst>
        </pc:spChg>
        <pc:spChg chg="add del mod">
          <ac:chgData name="Joachim Paul Töpper" userId="3ea127ce-2599-45e2-8058-70d485594874" providerId="ADAL" clId="{EC4AB4B0-19A1-48DA-B1DE-F1FC7C103B85}" dt="2024-01-08T12:50:18.016" v="255" actId="478"/>
          <ac:spMkLst>
            <pc:docMk/>
            <pc:sldMk cId="494784584" sldId="261"/>
            <ac:spMk id="8" creationId="{4286892F-E3B8-0E35-54C7-1D3F6316A935}"/>
          </ac:spMkLst>
        </pc:spChg>
        <pc:picChg chg="add mod ord">
          <ac:chgData name="Joachim Paul Töpper" userId="3ea127ce-2599-45e2-8058-70d485594874" providerId="ADAL" clId="{EC4AB4B0-19A1-48DA-B1DE-F1FC7C103B85}" dt="2024-01-15T23:55:03.660" v="5604" actId="167"/>
          <ac:picMkLst>
            <pc:docMk/>
            <pc:sldMk cId="494784584" sldId="261"/>
            <ac:picMk id="2" creationId="{9C5F8C15-8E54-6368-9AC9-44E24098922F}"/>
          </ac:picMkLst>
        </pc:picChg>
        <pc:picChg chg="add del mod ord modCrop">
          <ac:chgData name="Joachim Paul Töpper" userId="3ea127ce-2599-45e2-8058-70d485594874" providerId="ADAL" clId="{EC4AB4B0-19A1-48DA-B1DE-F1FC7C103B85}" dt="2024-01-08T12:53:13.790" v="300" actId="732"/>
          <ac:picMkLst>
            <pc:docMk/>
            <pc:sldMk cId="494784584" sldId="261"/>
            <ac:picMk id="4" creationId="{0BF091F7-2C8E-55D2-8E41-78D485C42990}"/>
          </ac:picMkLst>
        </pc:picChg>
        <pc:picChg chg="add del mod ord">
          <ac:chgData name="Joachim Paul Töpper" userId="3ea127ce-2599-45e2-8058-70d485594874" providerId="ADAL" clId="{EC4AB4B0-19A1-48DA-B1DE-F1FC7C103B85}" dt="2024-01-11T18:09:12.341" v="1218" actId="478"/>
          <ac:picMkLst>
            <pc:docMk/>
            <pc:sldMk cId="494784584" sldId="261"/>
            <ac:picMk id="9" creationId="{D512B568-AB7A-FCD0-D719-EEDB422D8844}"/>
          </ac:picMkLst>
        </pc:picChg>
      </pc:sldChg>
      <pc:sldChg chg="addSp delSp modSp add mod">
        <pc:chgData name="Joachim Paul Töpper" userId="3ea127ce-2599-45e2-8058-70d485594874" providerId="ADAL" clId="{EC4AB4B0-19A1-48DA-B1DE-F1FC7C103B85}" dt="2024-01-15T22:36:18.325" v="5067" actId="20577"/>
        <pc:sldMkLst>
          <pc:docMk/>
          <pc:sldMk cId="867670604" sldId="262"/>
        </pc:sldMkLst>
        <pc:spChg chg="mod">
          <ac:chgData name="Joachim Paul Töpper" userId="3ea127ce-2599-45e2-8058-70d485594874" providerId="ADAL" clId="{EC4AB4B0-19A1-48DA-B1DE-F1FC7C103B85}" dt="2024-01-15T22:36:18.325" v="5067" actId="20577"/>
          <ac:spMkLst>
            <pc:docMk/>
            <pc:sldMk cId="867670604" sldId="262"/>
            <ac:spMk id="79" creationId="{00000000-0000-0000-0000-000000000000}"/>
          </ac:spMkLst>
        </pc:spChg>
        <pc:spChg chg="mod">
          <ac:chgData name="Joachim Paul Töpper" userId="3ea127ce-2599-45e2-8058-70d485594874" providerId="ADAL" clId="{EC4AB4B0-19A1-48DA-B1DE-F1FC7C103B85}" dt="2024-01-08T13:11:15.696" v="622" actId="20577"/>
          <ac:spMkLst>
            <pc:docMk/>
            <pc:sldMk cId="867670604" sldId="262"/>
            <ac:spMk id="80" creationId="{00000000-0000-0000-0000-000000000000}"/>
          </ac:spMkLst>
        </pc:spChg>
        <pc:picChg chg="add mod">
          <ac:chgData name="Joachim Paul Töpper" userId="3ea127ce-2599-45e2-8058-70d485594874" providerId="ADAL" clId="{EC4AB4B0-19A1-48DA-B1DE-F1FC7C103B85}" dt="2024-01-13T17:08:01.658" v="1976"/>
          <ac:picMkLst>
            <pc:docMk/>
            <pc:sldMk cId="867670604" sldId="262"/>
            <ac:picMk id="2" creationId="{40926B5A-32B2-62EC-711B-C1399AAF9A0C}"/>
          </ac:picMkLst>
        </pc:picChg>
        <pc:picChg chg="add del mod">
          <ac:chgData name="Joachim Paul Töpper" userId="3ea127ce-2599-45e2-8058-70d485594874" providerId="ADAL" clId="{EC4AB4B0-19A1-48DA-B1DE-F1FC7C103B85}" dt="2024-01-11T18:09:40.447" v="1221" actId="478"/>
          <ac:picMkLst>
            <pc:docMk/>
            <pc:sldMk cId="867670604" sldId="262"/>
            <ac:picMk id="2" creationId="{9FD06785-E972-5950-8B5C-A6B77402762C}"/>
          </ac:picMkLst>
        </pc:picChg>
        <pc:picChg chg="add del mod">
          <ac:chgData name="Joachim Paul Töpper" userId="3ea127ce-2599-45e2-8058-70d485594874" providerId="ADAL" clId="{EC4AB4B0-19A1-48DA-B1DE-F1FC7C103B85}" dt="2024-01-13T17:08:01.220" v="1975" actId="478"/>
          <ac:picMkLst>
            <pc:docMk/>
            <pc:sldMk cId="867670604" sldId="262"/>
            <ac:picMk id="3" creationId="{8211CFEE-816A-BF78-811D-C87E7A2FCA16}"/>
          </ac:picMkLst>
        </pc:picChg>
      </pc:sldChg>
      <pc:sldChg chg="addSp delSp modSp add mod">
        <pc:chgData name="Joachim Paul Töpper" userId="3ea127ce-2599-45e2-8058-70d485594874" providerId="ADAL" clId="{EC4AB4B0-19A1-48DA-B1DE-F1FC7C103B85}" dt="2024-01-16T00:14:37.340" v="5736" actId="6549"/>
        <pc:sldMkLst>
          <pc:docMk/>
          <pc:sldMk cId="2935493199" sldId="263"/>
        </pc:sldMkLst>
        <pc:spChg chg="mod">
          <ac:chgData name="Joachim Paul Töpper" userId="3ea127ce-2599-45e2-8058-70d485594874" providerId="ADAL" clId="{EC4AB4B0-19A1-48DA-B1DE-F1FC7C103B85}" dt="2024-01-15T22:36:28.912" v="5076" actId="20577"/>
          <ac:spMkLst>
            <pc:docMk/>
            <pc:sldMk cId="2935493199" sldId="263"/>
            <ac:spMk id="79" creationId="{00000000-0000-0000-0000-000000000000}"/>
          </ac:spMkLst>
        </pc:spChg>
        <pc:spChg chg="mod">
          <ac:chgData name="Joachim Paul Töpper" userId="3ea127ce-2599-45e2-8058-70d485594874" providerId="ADAL" clId="{EC4AB4B0-19A1-48DA-B1DE-F1FC7C103B85}" dt="2024-01-16T00:14:37.340" v="5736" actId="6549"/>
          <ac:spMkLst>
            <pc:docMk/>
            <pc:sldMk cId="2935493199" sldId="263"/>
            <ac:spMk id="80" creationId="{00000000-0000-0000-0000-000000000000}"/>
          </ac:spMkLst>
        </pc:spChg>
        <pc:picChg chg="add del mod">
          <ac:chgData name="Joachim Paul Töpper" userId="3ea127ce-2599-45e2-8058-70d485594874" providerId="ADAL" clId="{EC4AB4B0-19A1-48DA-B1DE-F1FC7C103B85}" dt="2024-01-13T17:08:05.081" v="1977" actId="478"/>
          <ac:picMkLst>
            <pc:docMk/>
            <pc:sldMk cId="2935493199" sldId="263"/>
            <ac:picMk id="2" creationId="{C280F087-F94A-7E22-2CB1-82570183CBB6}"/>
          </ac:picMkLst>
        </pc:picChg>
        <pc:picChg chg="add mod">
          <ac:chgData name="Joachim Paul Töpper" userId="3ea127ce-2599-45e2-8058-70d485594874" providerId="ADAL" clId="{EC4AB4B0-19A1-48DA-B1DE-F1FC7C103B85}" dt="2024-01-13T17:08:05.482" v="1978"/>
          <ac:picMkLst>
            <pc:docMk/>
            <pc:sldMk cId="2935493199" sldId="263"/>
            <ac:picMk id="3" creationId="{2DE68BD5-8D54-CAD1-C94A-9A01688E0815}"/>
          </ac:picMkLst>
        </pc:picChg>
      </pc:sldChg>
      <pc:sldChg chg="addSp delSp modSp add mod">
        <pc:chgData name="Joachim Paul Töpper" userId="3ea127ce-2599-45e2-8058-70d485594874" providerId="ADAL" clId="{EC4AB4B0-19A1-48DA-B1DE-F1FC7C103B85}" dt="2024-01-16T07:26:14.482" v="6079" actId="20577"/>
        <pc:sldMkLst>
          <pc:docMk/>
          <pc:sldMk cId="196795773" sldId="264"/>
        </pc:sldMkLst>
        <pc:spChg chg="mod">
          <ac:chgData name="Joachim Paul Töpper" userId="3ea127ce-2599-45e2-8058-70d485594874" providerId="ADAL" clId="{EC4AB4B0-19A1-48DA-B1DE-F1FC7C103B85}" dt="2024-01-15T22:36:39.099" v="5085" actId="20577"/>
          <ac:spMkLst>
            <pc:docMk/>
            <pc:sldMk cId="196795773" sldId="264"/>
            <ac:spMk id="79" creationId="{00000000-0000-0000-0000-000000000000}"/>
          </ac:spMkLst>
        </pc:spChg>
        <pc:spChg chg="mod">
          <ac:chgData name="Joachim Paul Töpper" userId="3ea127ce-2599-45e2-8058-70d485594874" providerId="ADAL" clId="{EC4AB4B0-19A1-48DA-B1DE-F1FC7C103B85}" dt="2024-01-16T07:26:14.482" v="6079" actId="20577"/>
          <ac:spMkLst>
            <pc:docMk/>
            <pc:sldMk cId="196795773" sldId="264"/>
            <ac:spMk id="80" creationId="{00000000-0000-0000-0000-000000000000}"/>
          </ac:spMkLst>
        </pc:spChg>
        <pc:picChg chg="add del mod">
          <ac:chgData name="Joachim Paul Töpper" userId="3ea127ce-2599-45e2-8058-70d485594874" providerId="ADAL" clId="{EC4AB4B0-19A1-48DA-B1DE-F1FC7C103B85}" dt="2024-01-13T17:08:09.945" v="1979" actId="478"/>
          <ac:picMkLst>
            <pc:docMk/>
            <pc:sldMk cId="196795773" sldId="264"/>
            <ac:picMk id="2" creationId="{35F59C42-01A1-289E-8987-3539AFF258EE}"/>
          </ac:picMkLst>
        </pc:picChg>
        <pc:picChg chg="add mod">
          <ac:chgData name="Joachim Paul Töpper" userId="3ea127ce-2599-45e2-8058-70d485594874" providerId="ADAL" clId="{EC4AB4B0-19A1-48DA-B1DE-F1FC7C103B85}" dt="2024-01-13T17:08:10.425" v="1980"/>
          <ac:picMkLst>
            <pc:docMk/>
            <pc:sldMk cId="196795773" sldId="264"/>
            <ac:picMk id="3" creationId="{28C66AC3-04CE-6957-30AF-E8EC579697B7}"/>
          </ac:picMkLst>
        </pc:picChg>
      </pc:sldChg>
      <pc:sldChg chg="addSp delSp modSp new mod modNotes">
        <pc:chgData name="Joachim Paul Töpper" userId="3ea127ce-2599-45e2-8058-70d485594874" providerId="ADAL" clId="{EC4AB4B0-19A1-48DA-B1DE-F1FC7C103B85}" dt="2024-01-16T07:27:59.929" v="6082" actId="20577"/>
        <pc:sldMkLst>
          <pc:docMk/>
          <pc:sldMk cId="1348603716" sldId="265"/>
        </pc:sldMkLst>
        <pc:spChg chg="mod">
          <ac:chgData name="Joachim Paul Töpper" userId="3ea127ce-2599-45e2-8058-70d485594874" providerId="ADAL" clId="{EC4AB4B0-19A1-48DA-B1DE-F1FC7C103B85}" dt="2024-01-11T18:06:44.969" v="1158" actId="404"/>
          <ac:spMkLst>
            <pc:docMk/>
            <pc:sldMk cId="1348603716" sldId="265"/>
            <ac:spMk id="2" creationId="{D4E00AA1-E072-E129-867E-6424B09AC2BB}"/>
          </ac:spMkLst>
        </pc:spChg>
        <pc:spChg chg="mod">
          <ac:chgData name="Joachim Paul Töpper" userId="3ea127ce-2599-45e2-8058-70d485594874" providerId="ADAL" clId="{EC4AB4B0-19A1-48DA-B1DE-F1FC7C103B85}" dt="2024-01-16T00:22:33.302" v="5739" actId="14100"/>
          <ac:spMkLst>
            <pc:docMk/>
            <pc:sldMk cId="1348603716" sldId="265"/>
            <ac:spMk id="3" creationId="{B56A6CBD-3C59-5E6D-915E-7B5143312371}"/>
          </ac:spMkLst>
        </pc:spChg>
        <pc:spChg chg="add mod">
          <ac:chgData name="Joachim Paul Töpper" userId="3ea127ce-2599-45e2-8058-70d485594874" providerId="ADAL" clId="{EC4AB4B0-19A1-48DA-B1DE-F1FC7C103B85}" dt="2024-01-16T07:27:59.929" v="6082" actId="20577"/>
          <ac:spMkLst>
            <pc:docMk/>
            <pc:sldMk cId="1348603716" sldId="265"/>
            <ac:spMk id="8" creationId="{F0B03419-BE5B-9B60-FF46-70039A6010CB}"/>
          </ac:spMkLst>
        </pc:spChg>
        <pc:graphicFrameChg chg="add del mod">
          <ac:chgData name="Joachim Paul Töpper" userId="3ea127ce-2599-45e2-8058-70d485594874" providerId="ADAL" clId="{EC4AB4B0-19A1-48DA-B1DE-F1FC7C103B85}" dt="2024-01-11T17:55:13.462" v="1115" actId="478"/>
          <ac:graphicFrameMkLst>
            <pc:docMk/>
            <pc:sldMk cId="1348603716" sldId="265"/>
            <ac:graphicFrameMk id="4" creationId="{CA53D154-23F7-1707-B68A-6094E6A984D0}"/>
          </ac:graphicFrameMkLst>
        </pc:graphicFrameChg>
        <pc:graphicFrameChg chg="add mod">
          <ac:chgData name="Joachim Paul Töpper" userId="3ea127ce-2599-45e2-8058-70d485594874" providerId="ADAL" clId="{EC4AB4B0-19A1-48DA-B1DE-F1FC7C103B85}" dt="2024-01-11T18:10:32.155" v="1282" actId="1036"/>
          <ac:graphicFrameMkLst>
            <pc:docMk/>
            <pc:sldMk cId="1348603716" sldId="265"/>
            <ac:graphicFrameMk id="5" creationId="{CA53D154-23F7-1707-B68A-6094E6A984D0}"/>
          </ac:graphicFrameMkLst>
        </pc:graphicFrameChg>
        <pc:picChg chg="add mod">
          <ac:chgData name="Joachim Paul Töpper" userId="3ea127ce-2599-45e2-8058-70d485594874" providerId="ADAL" clId="{EC4AB4B0-19A1-48DA-B1DE-F1FC7C103B85}" dt="2024-01-13T17:08:14.505" v="1982"/>
          <ac:picMkLst>
            <pc:docMk/>
            <pc:sldMk cId="1348603716" sldId="265"/>
            <ac:picMk id="4" creationId="{4DBB52FB-77E2-8B9F-749C-FCEAE73AD668}"/>
          </ac:picMkLst>
        </pc:picChg>
        <pc:picChg chg="add del mod">
          <ac:chgData name="Joachim Paul Töpper" userId="3ea127ce-2599-45e2-8058-70d485594874" providerId="ADAL" clId="{EC4AB4B0-19A1-48DA-B1DE-F1FC7C103B85}" dt="2024-01-13T17:08:14.119" v="1981" actId="478"/>
          <ac:picMkLst>
            <pc:docMk/>
            <pc:sldMk cId="1348603716" sldId="265"/>
            <ac:picMk id="6" creationId="{F1790B2C-661E-3F2B-0AD9-F7DDD7A6C715}"/>
          </ac:picMkLst>
        </pc:picChg>
      </pc:sldChg>
      <pc:sldChg chg="addSp delSp modSp new mod">
        <pc:chgData name="Joachim Paul Töpper" userId="3ea127ce-2599-45e2-8058-70d485594874" providerId="ADAL" clId="{EC4AB4B0-19A1-48DA-B1DE-F1FC7C103B85}" dt="2024-01-15T23:04:03.537" v="5436" actId="20577"/>
        <pc:sldMkLst>
          <pc:docMk/>
          <pc:sldMk cId="1105497131" sldId="266"/>
        </pc:sldMkLst>
        <pc:spChg chg="mod">
          <ac:chgData name="Joachim Paul Töpper" userId="3ea127ce-2599-45e2-8058-70d485594874" providerId="ADAL" clId="{EC4AB4B0-19A1-48DA-B1DE-F1FC7C103B85}" dt="2024-01-15T23:04:03.537" v="5436" actId="20577"/>
          <ac:spMkLst>
            <pc:docMk/>
            <pc:sldMk cId="1105497131" sldId="266"/>
            <ac:spMk id="2" creationId="{5A55687A-4B06-97BC-9DAB-EDE9F5426C6C}"/>
          </ac:spMkLst>
        </pc:spChg>
        <pc:spChg chg="mod">
          <ac:chgData name="Joachim Paul Töpper" userId="3ea127ce-2599-45e2-8058-70d485594874" providerId="ADAL" clId="{EC4AB4B0-19A1-48DA-B1DE-F1FC7C103B85}" dt="2024-01-15T16:59:24.818" v="4178" actId="20577"/>
          <ac:spMkLst>
            <pc:docMk/>
            <pc:sldMk cId="1105497131" sldId="266"/>
            <ac:spMk id="3" creationId="{18C5856D-CD69-1190-1941-AA74D65ABA82}"/>
          </ac:spMkLst>
        </pc:spChg>
        <pc:spChg chg="add mod">
          <ac:chgData name="Joachim Paul Töpper" userId="3ea127ce-2599-45e2-8058-70d485594874" providerId="ADAL" clId="{EC4AB4B0-19A1-48DA-B1DE-F1FC7C103B85}" dt="2024-01-13T19:02:44.604" v="2853" actId="207"/>
          <ac:spMkLst>
            <pc:docMk/>
            <pc:sldMk cId="1105497131" sldId="266"/>
            <ac:spMk id="7" creationId="{6267B818-FE73-F743-2F4C-9B95BCC964E9}"/>
          </ac:spMkLst>
        </pc:spChg>
        <pc:picChg chg="add del mod">
          <ac:chgData name="Joachim Paul Töpper" userId="3ea127ce-2599-45e2-8058-70d485594874" providerId="ADAL" clId="{EC4AB4B0-19A1-48DA-B1DE-F1FC7C103B85}" dt="2024-01-13T17:07:42.993" v="1966"/>
          <ac:picMkLst>
            <pc:docMk/>
            <pc:sldMk cId="1105497131" sldId="266"/>
            <ac:picMk id="4" creationId="{84445163-B3B7-B280-15C1-6F826BCBFE5A}"/>
          </ac:picMkLst>
        </pc:picChg>
        <pc:picChg chg="add mod">
          <ac:chgData name="Joachim Paul Töpper" userId="3ea127ce-2599-45e2-8058-70d485594874" providerId="ADAL" clId="{EC4AB4B0-19A1-48DA-B1DE-F1FC7C103B85}" dt="2024-01-13T17:08:29.741" v="1983"/>
          <ac:picMkLst>
            <pc:docMk/>
            <pc:sldMk cId="1105497131" sldId="266"/>
            <ac:picMk id="5" creationId="{C574DB02-DE80-9D35-C612-C5C3BE206676}"/>
          </ac:picMkLst>
        </pc:picChg>
      </pc:sldChg>
      <pc:sldChg chg="addSp delSp modSp add mod">
        <pc:chgData name="Joachim Paul Töpper" userId="3ea127ce-2599-45e2-8058-70d485594874" providerId="ADAL" clId="{EC4AB4B0-19A1-48DA-B1DE-F1FC7C103B85}" dt="2024-01-15T23:04:10.550" v="5437" actId="20577"/>
        <pc:sldMkLst>
          <pc:docMk/>
          <pc:sldMk cId="2888340852" sldId="267"/>
        </pc:sldMkLst>
        <pc:spChg chg="mod">
          <ac:chgData name="Joachim Paul Töpper" userId="3ea127ce-2599-45e2-8058-70d485594874" providerId="ADAL" clId="{EC4AB4B0-19A1-48DA-B1DE-F1FC7C103B85}" dt="2024-01-15T23:04:10.550" v="5437" actId="20577"/>
          <ac:spMkLst>
            <pc:docMk/>
            <pc:sldMk cId="2888340852" sldId="267"/>
            <ac:spMk id="2" creationId="{5A55687A-4B06-97BC-9DAB-EDE9F5426C6C}"/>
          </ac:spMkLst>
        </pc:spChg>
        <pc:spChg chg="del">
          <ac:chgData name="Joachim Paul Töpper" userId="3ea127ce-2599-45e2-8058-70d485594874" providerId="ADAL" clId="{EC4AB4B0-19A1-48DA-B1DE-F1FC7C103B85}" dt="2024-01-12T21:44:15.034" v="1612" actId="478"/>
          <ac:spMkLst>
            <pc:docMk/>
            <pc:sldMk cId="2888340852" sldId="267"/>
            <ac:spMk id="3" creationId="{18C5856D-CD69-1190-1941-AA74D65ABA82}"/>
          </ac:spMkLst>
        </pc:spChg>
        <pc:spChg chg="add mod">
          <ac:chgData name="Joachim Paul Töpper" userId="3ea127ce-2599-45e2-8058-70d485594874" providerId="ADAL" clId="{EC4AB4B0-19A1-48DA-B1DE-F1FC7C103B85}" dt="2024-01-13T17:57:08.460" v="2440" actId="404"/>
          <ac:spMkLst>
            <pc:docMk/>
            <pc:sldMk cId="2888340852" sldId="267"/>
            <ac:spMk id="4" creationId="{F616D752-160B-1003-65E1-67173ADB829A}"/>
          </ac:spMkLst>
        </pc:spChg>
        <pc:spChg chg="add del mod">
          <ac:chgData name="Joachim Paul Töpper" userId="3ea127ce-2599-45e2-8058-70d485594874" providerId="ADAL" clId="{EC4AB4B0-19A1-48DA-B1DE-F1FC7C103B85}" dt="2024-01-12T21:45:31.953" v="1615"/>
          <ac:spMkLst>
            <pc:docMk/>
            <pc:sldMk cId="2888340852" sldId="267"/>
            <ac:spMk id="5" creationId="{3F5466B8-7EC8-1773-8D39-2089EC5BF911}"/>
          </ac:spMkLst>
        </pc:spChg>
        <pc:spChg chg="add mod">
          <ac:chgData name="Joachim Paul Töpper" userId="3ea127ce-2599-45e2-8058-70d485594874" providerId="ADAL" clId="{EC4AB4B0-19A1-48DA-B1DE-F1FC7C103B85}" dt="2024-01-13T19:02:50.458" v="2854" actId="207"/>
          <ac:spMkLst>
            <pc:docMk/>
            <pc:sldMk cId="2888340852" sldId="267"/>
            <ac:spMk id="7" creationId="{C4AED405-3F82-B7DD-F68D-9197ECEBEB6F}"/>
          </ac:spMkLst>
        </pc:spChg>
        <pc:picChg chg="add mod">
          <ac:chgData name="Joachim Paul Töpper" userId="3ea127ce-2599-45e2-8058-70d485594874" providerId="ADAL" clId="{EC4AB4B0-19A1-48DA-B1DE-F1FC7C103B85}" dt="2024-01-13T17:08:42.304" v="1986"/>
          <ac:picMkLst>
            <pc:docMk/>
            <pc:sldMk cId="2888340852" sldId="267"/>
            <ac:picMk id="6" creationId="{249E3BF4-533F-533C-116C-3572A9AC6849}"/>
          </ac:picMkLst>
        </pc:picChg>
      </pc:sldChg>
      <pc:sldChg chg="addSp modSp add mod">
        <pc:chgData name="Joachim Paul Töpper" userId="3ea127ce-2599-45e2-8058-70d485594874" providerId="ADAL" clId="{EC4AB4B0-19A1-48DA-B1DE-F1FC7C103B85}" dt="2024-01-15T23:04:17.549" v="5438" actId="20577"/>
        <pc:sldMkLst>
          <pc:docMk/>
          <pc:sldMk cId="382165404" sldId="268"/>
        </pc:sldMkLst>
        <pc:spChg chg="mod">
          <ac:chgData name="Joachim Paul Töpper" userId="3ea127ce-2599-45e2-8058-70d485594874" providerId="ADAL" clId="{EC4AB4B0-19A1-48DA-B1DE-F1FC7C103B85}" dt="2024-01-15T23:04:17.549" v="5438" actId="20577"/>
          <ac:spMkLst>
            <pc:docMk/>
            <pc:sldMk cId="382165404" sldId="268"/>
            <ac:spMk id="2" creationId="{5A55687A-4B06-97BC-9DAB-EDE9F5426C6C}"/>
          </ac:spMkLst>
        </pc:spChg>
        <pc:spChg chg="mod">
          <ac:chgData name="Joachim Paul Töpper" userId="3ea127ce-2599-45e2-8058-70d485594874" providerId="ADAL" clId="{EC4AB4B0-19A1-48DA-B1DE-F1FC7C103B85}" dt="2024-01-13T18:48:50.276" v="2760" actId="14100"/>
          <ac:spMkLst>
            <pc:docMk/>
            <pc:sldMk cId="382165404" sldId="268"/>
            <ac:spMk id="4" creationId="{F616D752-160B-1003-65E1-67173ADB829A}"/>
          </ac:spMkLst>
        </pc:spChg>
        <pc:spChg chg="add mod">
          <ac:chgData name="Joachim Paul Töpper" userId="3ea127ce-2599-45e2-8058-70d485594874" providerId="ADAL" clId="{EC4AB4B0-19A1-48DA-B1DE-F1FC7C103B85}" dt="2024-01-13T19:02:55.237" v="2855" actId="207"/>
          <ac:spMkLst>
            <pc:docMk/>
            <pc:sldMk cId="382165404" sldId="268"/>
            <ac:spMk id="5" creationId="{F4B927C5-225D-6CF2-141E-A9DE48657EAE}"/>
          </ac:spMkLst>
        </pc:spChg>
        <pc:picChg chg="add mod">
          <ac:chgData name="Joachim Paul Töpper" userId="3ea127ce-2599-45e2-8058-70d485594874" providerId="ADAL" clId="{EC4AB4B0-19A1-48DA-B1DE-F1FC7C103B85}" dt="2024-01-13T17:08:44.908" v="1987"/>
          <ac:picMkLst>
            <pc:docMk/>
            <pc:sldMk cId="382165404" sldId="268"/>
            <ac:picMk id="3" creationId="{D9095C70-F1BF-482F-00A1-C57FEFE70662}"/>
          </ac:picMkLst>
        </pc:picChg>
      </pc:sldChg>
      <pc:sldChg chg="addSp modSp new mod">
        <pc:chgData name="Joachim Paul Töpper" userId="3ea127ce-2599-45e2-8058-70d485594874" providerId="ADAL" clId="{EC4AB4B0-19A1-48DA-B1DE-F1FC7C103B85}" dt="2024-01-15T20:57:55.258" v="4625" actId="20577"/>
        <pc:sldMkLst>
          <pc:docMk/>
          <pc:sldMk cId="3623923597" sldId="269"/>
        </pc:sldMkLst>
        <pc:spChg chg="mod">
          <ac:chgData name="Joachim Paul Töpper" userId="3ea127ce-2599-45e2-8058-70d485594874" providerId="ADAL" clId="{EC4AB4B0-19A1-48DA-B1DE-F1FC7C103B85}" dt="2024-01-15T20:57:55.258" v="4625" actId="20577"/>
          <ac:spMkLst>
            <pc:docMk/>
            <pc:sldMk cId="3623923597" sldId="269"/>
            <ac:spMk id="2" creationId="{0A60F56B-7EED-119E-EFA4-C578BFB19B1C}"/>
          </ac:spMkLst>
        </pc:spChg>
        <pc:spChg chg="mod">
          <ac:chgData name="Joachim Paul Töpper" userId="3ea127ce-2599-45e2-8058-70d485594874" providerId="ADAL" clId="{EC4AB4B0-19A1-48DA-B1DE-F1FC7C103B85}" dt="2024-01-13T17:19:31.598" v="2004" actId="14100"/>
          <ac:spMkLst>
            <pc:docMk/>
            <pc:sldMk cId="3623923597" sldId="269"/>
            <ac:spMk id="3" creationId="{943C6A61-198A-E5CB-32AE-99C4346FBC98}"/>
          </ac:spMkLst>
        </pc:spChg>
        <pc:picChg chg="add mod">
          <ac:chgData name="Joachim Paul Töpper" userId="3ea127ce-2599-45e2-8058-70d485594874" providerId="ADAL" clId="{EC4AB4B0-19A1-48DA-B1DE-F1FC7C103B85}" dt="2024-01-13T18:48:59.738" v="2761"/>
          <ac:picMkLst>
            <pc:docMk/>
            <pc:sldMk cId="3623923597" sldId="269"/>
            <ac:picMk id="4" creationId="{6DAEF58B-1F0F-5D2E-EF9E-5788359AFE4E}"/>
          </ac:picMkLst>
        </pc:picChg>
        <pc:picChg chg="add mod">
          <ac:chgData name="Joachim Paul Töpper" userId="3ea127ce-2599-45e2-8058-70d485594874" providerId="ADAL" clId="{EC4AB4B0-19A1-48DA-B1DE-F1FC7C103B85}" dt="2024-01-13T17:13:22.777" v="1992" actId="1076"/>
          <ac:picMkLst>
            <pc:docMk/>
            <pc:sldMk cId="3623923597" sldId="269"/>
            <ac:picMk id="1026" creationId="{C275BA3E-E2F7-D54F-740D-4CBA274D0FE2}"/>
          </ac:picMkLst>
        </pc:picChg>
        <pc:picChg chg="add mod">
          <ac:chgData name="Joachim Paul Töpper" userId="3ea127ce-2599-45e2-8058-70d485594874" providerId="ADAL" clId="{EC4AB4B0-19A1-48DA-B1DE-F1FC7C103B85}" dt="2024-01-13T17:19:19.460" v="2000" actId="14100"/>
          <ac:picMkLst>
            <pc:docMk/>
            <pc:sldMk cId="3623923597" sldId="269"/>
            <ac:picMk id="1028" creationId="{F8109DF9-CB00-C6AA-44AA-7D6060F1A3E4}"/>
          </ac:picMkLst>
        </pc:picChg>
      </pc:sldChg>
      <pc:sldChg chg="addSp delSp modSp add mod">
        <pc:chgData name="Joachim Paul Töpper" userId="3ea127ce-2599-45e2-8058-70d485594874" providerId="ADAL" clId="{EC4AB4B0-19A1-48DA-B1DE-F1FC7C103B85}" dt="2024-01-14T08:19:15.209" v="2856" actId="115"/>
        <pc:sldMkLst>
          <pc:docMk/>
          <pc:sldMk cId="1081823154" sldId="270"/>
        </pc:sldMkLst>
        <pc:spChg chg="mod">
          <ac:chgData name="Joachim Paul Töpper" userId="3ea127ce-2599-45e2-8058-70d485594874" providerId="ADAL" clId="{EC4AB4B0-19A1-48DA-B1DE-F1FC7C103B85}" dt="2024-01-13T17:43:15.907" v="2181" actId="20577"/>
          <ac:spMkLst>
            <pc:docMk/>
            <pc:sldMk cId="1081823154" sldId="270"/>
            <ac:spMk id="2" creationId="{0A60F56B-7EED-119E-EFA4-C578BFB19B1C}"/>
          </ac:spMkLst>
        </pc:spChg>
        <pc:spChg chg="mod">
          <ac:chgData name="Joachim Paul Töpper" userId="3ea127ce-2599-45e2-8058-70d485594874" providerId="ADAL" clId="{EC4AB4B0-19A1-48DA-B1DE-F1FC7C103B85}" dt="2024-01-13T17:43:59.580" v="2184" actId="14100"/>
          <ac:spMkLst>
            <pc:docMk/>
            <pc:sldMk cId="1081823154" sldId="270"/>
            <ac:spMk id="3" creationId="{943C6A61-198A-E5CB-32AE-99C4346FBC98}"/>
          </ac:spMkLst>
        </pc:spChg>
        <pc:spChg chg="add mod">
          <ac:chgData name="Joachim Paul Töpper" userId="3ea127ce-2599-45e2-8058-70d485594874" providerId="ADAL" clId="{EC4AB4B0-19A1-48DA-B1DE-F1FC7C103B85}" dt="2024-01-14T08:19:15.209" v="2856" actId="115"/>
          <ac:spMkLst>
            <pc:docMk/>
            <pc:sldMk cId="1081823154" sldId="270"/>
            <ac:spMk id="5" creationId="{48D1C5B0-41E8-7F49-8F9A-74BE3F2B2022}"/>
          </ac:spMkLst>
        </pc:spChg>
        <pc:spChg chg="add del mod ord">
          <ac:chgData name="Joachim Paul Töpper" userId="3ea127ce-2599-45e2-8058-70d485594874" providerId="ADAL" clId="{EC4AB4B0-19A1-48DA-B1DE-F1FC7C103B85}" dt="2024-01-13T17:39:49.036" v="2130" actId="478"/>
          <ac:spMkLst>
            <pc:docMk/>
            <pc:sldMk cId="1081823154" sldId="270"/>
            <ac:spMk id="6" creationId="{266635A0-0493-485A-BC96-17D53D5BA0F1}"/>
          </ac:spMkLst>
        </pc:spChg>
        <pc:picChg chg="add mod modCrop">
          <ac:chgData name="Joachim Paul Töpper" userId="3ea127ce-2599-45e2-8058-70d485594874" providerId="ADAL" clId="{EC4AB4B0-19A1-48DA-B1DE-F1FC7C103B85}" dt="2024-01-13T17:40:55.632" v="2141" actId="14100"/>
          <ac:picMkLst>
            <pc:docMk/>
            <pc:sldMk cId="1081823154" sldId="270"/>
            <ac:picMk id="8" creationId="{A6D0287E-06C2-EC66-AB1A-D96B3438F9F1}"/>
          </ac:picMkLst>
        </pc:picChg>
        <pc:picChg chg="add mod">
          <ac:chgData name="Joachim Paul Töpper" userId="3ea127ce-2599-45e2-8058-70d485594874" providerId="ADAL" clId="{EC4AB4B0-19A1-48DA-B1DE-F1FC7C103B85}" dt="2024-01-13T18:49:02.101" v="2762"/>
          <ac:picMkLst>
            <pc:docMk/>
            <pc:sldMk cId="1081823154" sldId="270"/>
            <ac:picMk id="9" creationId="{6E9DA1F8-33BD-C729-08E4-B0C096539A04}"/>
          </ac:picMkLst>
        </pc:picChg>
        <pc:picChg chg="del">
          <ac:chgData name="Joachim Paul Töpper" userId="3ea127ce-2599-45e2-8058-70d485594874" providerId="ADAL" clId="{EC4AB4B0-19A1-48DA-B1DE-F1FC7C103B85}" dt="2024-01-13T17:23:56.468" v="2006" actId="478"/>
          <ac:picMkLst>
            <pc:docMk/>
            <pc:sldMk cId="1081823154" sldId="270"/>
            <ac:picMk id="1026" creationId="{C275BA3E-E2F7-D54F-740D-4CBA274D0FE2}"/>
          </ac:picMkLst>
        </pc:picChg>
        <pc:picChg chg="del">
          <ac:chgData name="Joachim Paul Töpper" userId="3ea127ce-2599-45e2-8058-70d485594874" providerId="ADAL" clId="{EC4AB4B0-19A1-48DA-B1DE-F1FC7C103B85}" dt="2024-01-13T17:23:57.904" v="2007" actId="478"/>
          <ac:picMkLst>
            <pc:docMk/>
            <pc:sldMk cId="1081823154" sldId="270"/>
            <ac:picMk id="1028" creationId="{F8109DF9-CB00-C6AA-44AA-7D6060F1A3E4}"/>
          </ac:picMkLst>
        </pc:picChg>
        <pc:picChg chg="add mod">
          <ac:chgData name="Joachim Paul Töpper" userId="3ea127ce-2599-45e2-8058-70d485594874" providerId="ADAL" clId="{EC4AB4B0-19A1-48DA-B1DE-F1FC7C103B85}" dt="2024-01-13T17:41:03.019" v="2144" actId="1038"/>
          <ac:picMkLst>
            <pc:docMk/>
            <pc:sldMk cId="1081823154" sldId="270"/>
            <ac:picMk id="2050" creationId="{2D2FCC7B-800D-ABF9-DD95-6DB4C7C9EC13}"/>
          </ac:picMkLst>
        </pc:picChg>
      </pc:sldChg>
      <pc:sldChg chg="addSp delSp modSp add mod">
        <pc:chgData name="Joachim Paul Töpper" userId="3ea127ce-2599-45e2-8058-70d485594874" providerId="ADAL" clId="{EC4AB4B0-19A1-48DA-B1DE-F1FC7C103B85}" dt="2024-01-16T00:00:48.313" v="5639" actId="1076"/>
        <pc:sldMkLst>
          <pc:docMk/>
          <pc:sldMk cId="2124020507" sldId="271"/>
        </pc:sldMkLst>
        <pc:spChg chg="mod">
          <ac:chgData name="Joachim Paul Töpper" userId="3ea127ce-2599-45e2-8058-70d485594874" providerId="ADAL" clId="{EC4AB4B0-19A1-48DA-B1DE-F1FC7C103B85}" dt="2024-01-13T17:50:09.834" v="2293" actId="14100"/>
          <ac:spMkLst>
            <pc:docMk/>
            <pc:sldMk cId="2124020507" sldId="271"/>
            <ac:spMk id="3" creationId="{943C6A61-198A-E5CB-32AE-99C4346FBC98}"/>
          </ac:spMkLst>
        </pc:spChg>
        <pc:spChg chg="add mod">
          <ac:chgData name="Joachim Paul Töpper" userId="3ea127ce-2599-45e2-8058-70d485594874" providerId="ADAL" clId="{EC4AB4B0-19A1-48DA-B1DE-F1FC7C103B85}" dt="2024-01-16T00:00:48.313" v="5639" actId="1076"/>
          <ac:spMkLst>
            <pc:docMk/>
            <pc:sldMk cId="2124020507" sldId="271"/>
            <ac:spMk id="8" creationId="{A25D0250-79B8-DC57-D65C-739DC8FE6E39}"/>
          </ac:spMkLst>
        </pc:spChg>
        <pc:picChg chg="add mod ord modCrop">
          <ac:chgData name="Joachim Paul Töpper" userId="3ea127ce-2599-45e2-8058-70d485594874" providerId="ADAL" clId="{EC4AB4B0-19A1-48DA-B1DE-F1FC7C103B85}" dt="2024-01-13T17:48:38.673" v="2218" actId="732"/>
          <ac:picMkLst>
            <pc:docMk/>
            <pc:sldMk cId="2124020507" sldId="271"/>
            <ac:picMk id="5" creationId="{97B50248-14BA-7EDB-97B2-AF407A656286}"/>
          </ac:picMkLst>
        </pc:picChg>
        <pc:picChg chg="add mod">
          <ac:chgData name="Joachim Paul Töpper" userId="3ea127ce-2599-45e2-8058-70d485594874" providerId="ADAL" clId="{EC4AB4B0-19A1-48DA-B1DE-F1FC7C103B85}" dt="2024-01-13T18:49:08.840" v="2763"/>
          <ac:picMkLst>
            <pc:docMk/>
            <pc:sldMk cId="2124020507" sldId="271"/>
            <ac:picMk id="6" creationId="{1A09EA4F-8B0A-0026-CDA4-CC397BC778E3}"/>
          </ac:picMkLst>
        </pc:picChg>
        <pc:picChg chg="del">
          <ac:chgData name="Joachim Paul Töpper" userId="3ea127ce-2599-45e2-8058-70d485594874" providerId="ADAL" clId="{EC4AB4B0-19A1-48DA-B1DE-F1FC7C103B85}" dt="2024-01-13T17:45:50.344" v="2191" actId="478"/>
          <ac:picMkLst>
            <pc:docMk/>
            <pc:sldMk cId="2124020507" sldId="271"/>
            <ac:picMk id="1026" creationId="{C275BA3E-E2F7-D54F-740D-4CBA274D0FE2}"/>
          </ac:picMkLst>
        </pc:picChg>
        <pc:picChg chg="del">
          <ac:chgData name="Joachim Paul Töpper" userId="3ea127ce-2599-45e2-8058-70d485594874" providerId="ADAL" clId="{EC4AB4B0-19A1-48DA-B1DE-F1FC7C103B85}" dt="2024-01-13T17:45:48.519" v="2190" actId="478"/>
          <ac:picMkLst>
            <pc:docMk/>
            <pc:sldMk cId="2124020507" sldId="271"/>
            <ac:picMk id="1028" creationId="{F8109DF9-CB00-C6AA-44AA-7D6060F1A3E4}"/>
          </ac:picMkLst>
        </pc:picChg>
        <pc:picChg chg="add mod">
          <ac:chgData name="Joachim Paul Töpper" userId="3ea127ce-2599-45e2-8058-70d485594874" providerId="ADAL" clId="{EC4AB4B0-19A1-48DA-B1DE-F1FC7C103B85}" dt="2024-01-13T17:47:59.669" v="2213" actId="1076"/>
          <ac:picMkLst>
            <pc:docMk/>
            <pc:sldMk cId="2124020507" sldId="271"/>
            <ac:picMk id="3074" creationId="{C4E50D6B-E7CD-CB87-B444-4BCCD2474531}"/>
          </ac:picMkLst>
        </pc:picChg>
      </pc:sldChg>
      <pc:sldChg chg="addSp delSp modSp new del mod ord">
        <pc:chgData name="Joachim Paul Töpper" userId="3ea127ce-2599-45e2-8058-70d485594874" providerId="ADAL" clId="{EC4AB4B0-19A1-48DA-B1DE-F1FC7C103B85}" dt="2024-01-16T01:10:44.204" v="5985" actId="47"/>
        <pc:sldMkLst>
          <pc:docMk/>
          <pc:sldMk cId="2633264707" sldId="272"/>
        </pc:sldMkLst>
        <pc:spChg chg="del">
          <ac:chgData name="Joachim Paul Töpper" userId="3ea127ce-2599-45e2-8058-70d485594874" providerId="ADAL" clId="{EC4AB4B0-19A1-48DA-B1DE-F1FC7C103B85}" dt="2024-01-13T17:46:35.080" v="2200" actId="478"/>
          <ac:spMkLst>
            <pc:docMk/>
            <pc:sldMk cId="2633264707" sldId="272"/>
            <ac:spMk id="3" creationId="{1E1B7364-A82F-06E2-D039-F0DC71CB3010}"/>
          </ac:spMkLst>
        </pc:spChg>
        <pc:picChg chg="add mod">
          <ac:chgData name="Joachim Paul Töpper" userId="3ea127ce-2599-45e2-8058-70d485594874" providerId="ADAL" clId="{EC4AB4B0-19A1-48DA-B1DE-F1FC7C103B85}" dt="2024-01-13T17:48:26.044" v="2217" actId="14100"/>
          <ac:picMkLst>
            <pc:docMk/>
            <pc:sldMk cId="2633264707" sldId="272"/>
            <ac:picMk id="4" creationId="{56FBB3B5-9B8B-F4CC-28FF-4A99C753EA1C}"/>
          </ac:picMkLst>
        </pc:picChg>
      </pc:sldChg>
      <pc:sldChg chg="addSp delSp modSp new mod">
        <pc:chgData name="Joachim Paul Töpper" userId="3ea127ce-2599-45e2-8058-70d485594874" providerId="ADAL" clId="{EC4AB4B0-19A1-48DA-B1DE-F1FC7C103B85}" dt="2024-01-15T21:16:59.040" v="4627" actId="20577"/>
        <pc:sldMkLst>
          <pc:docMk/>
          <pc:sldMk cId="3389278764" sldId="273"/>
        </pc:sldMkLst>
        <pc:spChg chg="mod">
          <ac:chgData name="Joachim Paul Töpper" userId="3ea127ce-2599-45e2-8058-70d485594874" providerId="ADAL" clId="{EC4AB4B0-19A1-48DA-B1DE-F1FC7C103B85}" dt="2024-01-13T18:13:53.112" v="2522" actId="27636"/>
          <ac:spMkLst>
            <pc:docMk/>
            <pc:sldMk cId="3389278764" sldId="273"/>
            <ac:spMk id="2" creationId="{5F462572-EE47-ADCA-0279-2EC8CF43DFC5}"/>
          </ac:spMkLst>
        </pc:spChg>
        <pc:spChg chg="del">
          <ac:chgData name="Joachim Paul Töpper" userId="3ea127ce-2599-45e2-8058-70d485594874" providerId="ADAL" clId="{EC4AB4B0-19A1-48DA-B1DE-F1FC7C103B85}" dt="2024-01-13T18:14:02.488" v="2523" actId="478"/>
          <ac:spMkLst>
            <pc:docMk/>
            <pc:sldMk cId="3389278764" sldId="273"/>
            <ac:spMk id="3" creationId="{F693D829-8887-E732-8189-C9F89C2A6A43}"/>
          </ac:spMkLst>
        </pc:spChg>
        <pc:spChg chg="add mod">
          <ac:chgData name="Joachim Paul Töpper" userId="3ea127ce-2599-45e2-8058-70d485594874" providerId="ADAL" clId="{EC4AB4B0-19A1-48DA-B1DE-F1FC7C103B85}" dt="2024-01-13T18:14:27.566" v="2535" actId="207"/>
          <ac:spMkLst>
            <pc:docMk/>
            <pc:sldMk cId="3389278764" sldId="273"/>
            <ac:spMk id="9" creationId="{4C6254AD-3451-9A2A-E08E-D83A2BB2C910}"/>
          </ac:spMkLst>
        </pc:spChg>
        <pc:spChg chg="add mod">
          <ac:chgData name="Joachim Paul Töpper" userId="3ea127ce-2599-45e2-8058-70d485594874" providerId="ADAL" clId="{EC4AB4B0-19A1-48DA-B1DE-F1FC7C103B85}" dt="2024-01-15T21:16:59.040" v="4627" actId="20577"/>
          <ac:spMkLst>
            <pc:docMk/>
            <pc:sldMk cId="3389278764" sldId="273"/>
            <ac:spMk id="11" creationId="{6E1C4CC4-6C07-61B2-E76A-F9F3500B549A}"/>
          </ac:spMkLst>
        </pc:spChg>
        <pc:picChg chg="add del mod modCrop">
          <ac:chgData name="Joachim Paul Töpper" userId="3ea127ce-2599-45e2-8058-70d485594874" providerId="ADAL" clId="{EC4AB4B0-19A1-48DA-B1DE-F1FC7C103B85}" dt="2024-01-13T18:11:43.330" v="2478" actId="478"/>
          <ac:picMkLst>
            <pc:docMk/>
            <pc:sldMk cId="3389278764" sldId="273"/>
            <ac:picMk id="5" creationId="{2B911C3D-5C20-BF93-F5E2-D0FE049D9F90}"/>
          </ac:picMkLst>
        </pc:picChg>
        <pc:picChg chg="add mod modCrop">
          <ac:chgData name="Joachim Paul Töpper" userId="3ea127ce-2599-45e2-8058-70d485594874" providerId="ADAL" clId="{EC4AB4B0-19A1-48DA-B1DE-F1FC7C103B85}" dt="2024-01-13T18:14:15.007" v="2532" actId="1037"/>
          <ac:picMkLst>
            <pc:docMk/>
            <pc:sldMk cId="3389278764" sldId="273"/>
            <ac:picMk id="7" creationId="{F4FBDD09-E150-EA07-9410-E9A2783EA9FC}"/>
          </ac:picMkLst>
        </pc:picChg>
        <pc:picChg chg="add mod">
          <ac:chgData name="Joachim Paul Töpper" userId="3ea127ce-2599-45e2-8058-70d485594874" providerId="ADAL" clId="{EC4AB4B0-19A1-48DA-B1DE-F1FC7C103B85}" dt="2024-01-13T18:49:13.240" v="2764"/>
          <ac:picMkLst>
            <pc:docMk/>
            <pc:sldMk cId="3389278764" sldId="273"/>
            <ac:picMk id="12" creationId="{35AB22E3-8DCD-8801-1D50-26CCD00DAC04}"/>
          </ac:picMkLst>
        </pc:picChg>
      </pc:sldChg>
      <pc:sldChg chg="addSp delSp modSp add mod">
        <pc:chgData name="Joachim Paul Töpper" userId="3ea127ce-2599-45e2-8058-70d485594874" providerId="ADAL" clId="{EC4AB4B0-19A1-48DA-B1DE-F1FC7C103B85}" dt="2024-01-15T21:24:50.604" v="4646" actId="14826"/>
        <pc:sldMkLst>
          <pc:docMk/>
          <pc:sldMk cId="3297879713" sldId="274"/>
        </pc:sldMkLst>
        <pc:spChg chg="mod">
          <ac:chgData name="Joachim Paul Töpper" userId="3ea127ce-2599-45e2-8058-70d485594874" providerId="ADAL" clId="{EC4AB4B0-19A1-48DA-B1DE-F1FC7C103B85}" dt="2024-01-13T18:24:17.195" v="2653" actId="404"/>
          <ac:spMkLst>
            <pc:docMk/>
            <pc:sldMk cId="3297879713" sldId="274"/>
            <ac:spMk id="2" creationId="{5F462572-EE47-ADCA-0279-2EC8CF43DFC5}"/>
          </ac:spMkLst>
        </pc:spChg>
        <pc:spChg chg="mod">
          <ac:chgData name="Joachim Paul Töpper" userId="3ea127ce-2599-45e2-8058-70d485594874" providerId="ADAL" clId="{EC4AB4B0-19A1-48DA-B1DE-F1FC7C103B85}" dt="2024-01-13T18:26:04.459" v="2667" actId="1076"/>
          <ac:spMkLst>
            <pc:docMk/>
            <pc:sldMk cId="3297879713" sldId="274"/>
            <ac:spMk id="9" creationId="{4C6254AD-3451-9A2A-E08E-D83A2BB2C910}"/>
          </ac:spMkLst>
        </pc:spChg>
        <pc:spChg chg="add del mod">
          <ac:chgData name="Joachim Paul Töpper" userId="3ea127ce-2599-45e2-8058-70d485594874" providerId="ADAL" clId="{EC4AB4B0-19A1-48DA-B1DE-F1FC7C103B85}" dt="2024-01-15T21:24:49.946" v="4645" actId="20577"/>
          <ac:spMkLst>
            <pc:docMk/>
            <pc:sldMk cId="3297879713" sldId="274"/>
            <ac:spMk id="10" creationId="{E0EACAB4-01EA-1B6B-B3C8-8361B4F5C0C1}"/>
          </ac:spMkLst>
        </pc:spChg>
        <pc:spChg chg="del">
          <ac:chgData name="Joachim Paul Töpper" userId="3ea127ce-2599-45e2-8058-70d485594874" providerId="ADAL" clId="{EC4AB4B0-19A1-48DA-B1DE-F1FC7C103B85}" dt="2024-01-13T18:22:58.625" v="2639" actId="478"/>
          <ac:spMkLst>
            <pc:docMk/>
            <pc:sldMk cId="3297879713" sldId="274"/>
            <ac:spMk id="11" creationId="{6E1C4CC4-6C07-61B2-E76A-F9F3500B549A}"/>
          </ac:spMkLst>
        </pc:spChg>
        <pc:picChg chg="add mod">
          <ac:chgData name="Joachim Paul Töpper" userId="3ea127ce-2599-45e2-8058-70d485594874" providerId="ADAL" clId="{EC4AB4B0-19A1-48DA-B1DE-F1FC7C103B85}" dt="2024-01-13T18:26:04.459" v="2667" actId="1076"/>
          <ac:picMkLst>
            <pc:docMk/>
            <pc:sldMk cId="3297879713" sldId="274"/>
            <ac:picMk id="3" creationId="{7424BE37-0E4F-5F37-24E6-A3D0E716A987}"/>
          </ac:picMkLst>
        </pc:picChg>
        <pc:picChg chg="add mod modCrop">
          <ac:chgData name="Joachim Paul Töpper" userId="3ea127ce-2599-45e2-8058-70d485594874" providerId="ADAL" clId="{EC4AB4B0-19A1-48DA-B1DE-F1FC7C103B85}" dt="2024-01-13T18:24:24.036" v="2654" actId="1076"/>
          <ac:picMkLst>
            <pc:docMk/>
            <pc:sldMk cId="3297879713" sldId="274"/>
            <ac:picMk id="5" creationId="{2E236CF9-65D1-AD15-039B-35431B12C8E7}"/>
          </ac:picMkLst>
        </pc:picChg>
        <pc:picChg chg="add mod ord">
          <ac:chgData name="Joachim Paul Töpper" userId="3ea127ce-2599-45e2-8058-70d485594874" providerId="ADAL" clId="{EC4AB4B0-19A1-48DA-B1DE-F1FC7C103B85}" dt="2024-01-15T21:24:50.604" v="4646" actId="14826"/>
          <ac:picMkLst>
            <pc:docMk/>
            <pc:sldMk cId="3297879713" sldId="274"/>
            <ac:picMk id="6" creationId="{359C9596-4715-4CB0-8C71-0AB654405886}"/>
          </ac:picMkLst>
        </pc:picChg>
        <pc:picChg chg="del">
          <ac:chgData name="Joachim Paul Töpper" userId="3ea127ce-2599-45e2-8058-70d485594874" providerId="ADAL" clId="{EC4AB4B0-19A1-48DA-B1DE-F1FC7C103B85}" dt="2024-01-13T18:22:17.321" v="2631" actId="478"/>
          <ac:picMkLst>
            <pc:docMk/>
            <pc:sldMk cId="3297879713" sldId="274"/>
            <ac:picMk id="7" creationId="{F4FBDD09-E150-EA07-9410-E9A2783EA9FC}"/>
          </ac:picMkLst>
        </pc:picChg>
        <pc:picChg chg="add mod">
          <ac:chgData name="Joachim Paul Töpper" userId="3ea127ce-2599-45e2-8058-70d485594874" providerId="ADAL" clId="{EC4AB4B0-19A1-48DA-B1DE-F1FC7C103B85}" dt="2024-01-13T18:49:15.681" v="2765"/>
          <ac:picMkLst>
            <pc:docMk/>
            <pc:sldMk cId="3297879713" sldId="274"/>
            <ac:picMk id="8" creationId="{B1AB2E55-6F57-E0BA-244A-9A3B7A7456B8}"/>
          </ac:picMkLst>
        </pc:picChg>
      </pc:sldChg>
      <pc:sldChg chg="addSp delSp modSp new mod modClrScheme chgLayout">
        <pc:chgData name="Joachim Paul Töpper" userId="3ea127ce-2599-45e2-8058-70d485594874" providerId="ADAL" clId="{EC4AB4B0-19A1-48DA-B1DE-F1FC7C103B85}" dt="2024-01-15T23:27:09.687" v="5545" actId="207"/>
        <pc:sldMkLst>
          <pc:docMk/>
          <pc:sldMk cId="1804224319" sldId="275"/>
        </pc:sldMkLst>
        <pc:spChg chg="add del mod">
          <ac:chgData name="Joachim Paul Töpper" userId="3ea127ce-2599-45e2-8058-70d485594874" providerId="ADAL" clId="{EC4AB4B0-19A1-48DA-B1DE-F1FC7C103B85}" dt="2024-01-13T18:29:28.373" v="2670"/>
          <ac:spMkLst>
            <pc:docMk/>
            <pc:sldMk cId="1804224319" sldId="275"/>
            <ac:spMk id="5" creationId="{3FA535A2-F826-10FC-DEF3-A8C0DF0B28B4}"/>
          </ac:spMkLst>
        </pc:spChg>
        <pc:spChg chg="add mod">
          <ac:chgData name="Joachim Paul Töpper" userId="3ea127ce-2599-45e2-8058-70d485594874" providerId="ADAL" clId="{EC4AB4B0-19A1-48DA-B1DE-F1FC7C103B85}" dt="2024-01-13T18:50:05.688" v="2810" actId="1035"/>
          <ac:spMkLst>
            <pc:docMk/>
            <pc:sldMk cId="1804224319" sldId="275"/>
            <ac:spMk id="8" creationId="{C8CDE10D-613D-64E6-A4C6-6AF415FD50F8}"/>
          </ac:spMkLst>
        </pc:spChg>
        <pc:spChg chg="add mod ord">
          <ac:chgData name="Joachim Paul Töpper" userId="3ea127ce-2599-45e2-8058-70d485594874" providerId="ADAL" clId="{EC4AB4B0-19A1-48DA-B1DE-F1FC7C103B85}" dt="2024-01-13T18:32:12.464" v="2743" actId="20577"/>
          <ac:spMkLst>
            <pc:docMk/>
            <pc:sldMk cId="1804224319" sldId="275"/>
            <ac:spMk id="9" creationId="{568350C7-3EF6-F736-2511-FE601D827217}"/>
          </ac:spMkLst>
        </pc:spChg>
        <pc:spChg chg="add mod">
          <ac:chgData name="Joachim Paul Töpper" userId="3ea127ce-2599-45e2-8058-70d485594874" providerId="ADAL" clId="{EC4AB4B0-19A1-48DA-B1DE-F1FC7C103B85}" dt="2024-01-14T09:20:56.735" v="3339" actId="14100"/>
          <ac:spMkLst>
            <pc:docMk/>
            <pc:sldMk cId="1804224319" sldId="275"/>
            <ac:spMk id="12" creationId="{FF8752AD-A0F9-DE96-29BC-A106AB8B7612}"/>
          </ac:spMkLst>
        </pc:spChg>
        <pc:spChg chg="add mod">
          <ac:chgData name="Joachim Paul Töpper" userId="3ea127ce-2599-45e2-8058-70d485594874" providerId="ADAL" clId="{EC4AB4B0-19A1-48DA-B1DE-F1FC7C103B85}" dt="2024-01-15T23:27:09.687" v="5545" actId="207"/>
          <ac:spMkLst>
            <pc:docMk/>
            <pc:sldMk cId="1804224319" sldId="275"/>
            <ac:spMk id="13" creationId="{009C0F6E-796B-2A83-FC32-F522AFEB7C6A}"/>
          </ac:spMkLst>
        </pc:spChg>
        <pc:picChg chg="add del mod">
          <ac:chgData name="Joachim Paul Töpper" userId="3ea127ce-2599-45e2-8058-70d485594874" providerId="ADAL" clId="{EC4AB4B0-19A1-48DA-B1DE-F1FC7C103B85}" dt="2024-01-13T18:29:28.373" v="2670"/>
          <ac:picMkLst>
            <pc:docMk/>
            <pc:sldMk cId="1804224319" sldId="275"/>
            <ac:picMk id="2" creationId="{C73E744E-E019-34B0-18EF-F39BD360BD9C}"/>
          </ac:picMkLst>
        </pc:picChg>
        <pc:picChg chg="add del mod">
          <ac:chgData name="Joachim Paul Töpper" userId="3ea127ce-2599-45e2-8058-70d485594874" providerId="ADAL" clId="{EC4AB4B0-19A1-48DA-B1DE-F1FC7C103B85}" dt="2024-01-13T18:29:28.373" v="2670"/>
          <ac:picMkLst>
            <pc:docMk/>
            <pc:sldMk cId="1804224319" sldId="275"/>
            <ac:picMk id="3" creationId="{68DBDE82-7555-DB25-9833-F6124A1371B7}"/>
          </ac:picMkLst>
        </pc:picChg>
        <pc:picChg chg="add del mod">
          <ac:chgData name="Joachim Paul Töpper" userId="3ea127ce-2599-45e2-8058-70d485594874" providerId="ADAL" clId="{EC4AB4B0-19A1-48DA-B1DE-F1FC7C103B85}" dt="2024-01-13T18:29:28.373" v="2670"/>
          <ac:picMkLst>
            <pc:docMk/>
            <pc:sldMk cId="1804224319" sldId="275"/>
            <ac:picMk id="4" creationId="{7D60DFA6-2B5B-96B1-29FF-362AB18EF2DA}"/>
          </ac:picMkLst>
        </pc:picChg>
        <pc:picChg chg="add mod modCrop">
          <ac:chgData name="Joachim Paul Töpper" userId="3ea127ce-2599-45e2-8058-70d485594874" providerId="ADAL" clId="{EC4AB4B0-19A1-48DA-B1DE-F1FC7C103B85}" dt="2024-01-13T18:51:33.040" v="2813" actId="1076"/>
          <ac:picMkLst>
            <pc:docMk/>
            <pc:sldMk cId="1804224319" sldId="275"/>
            <ac:picMk id="7" creationId="{940F6ADB-6090-94A6-256A-1A820233534E}"/>
          </ac:picMkLst>
        </pc:picChg>
        <pc:picChg chg="add mod">
          <ac:chgData name="Joachim Paul Töpper" userId="3ea127ce-2599-45e2-8058-70d485594874" providerId="ADAL" clId="{EC4AB4B0-19A1-48DA-B1DE-F1FC7C103B85}" dt="2024-01-13T18:49:25.010" v="2766"/>
          <ac:picMkLst>
            <pc:docMk/>
            <pc:sldMk cId="1804224319" sldId="275"/>
            <ac:picMk id="10" creationId="{A2997691-184C-3AFA-5C38-A4C48CE17585}"/>
          </ac:picMkLst>
        </pc:picChg>
      </pc:sldChg>
      <pc:sldChg chg="addSp delSp modSp add mod">
        <pc:chgData name="Joachim Paul Töpper" userId="3ea127ce-2599-45e2-8058-70d485594874" providerId="ADAL" clId="{EC4AB4B0-19A1-48DA-B1DE-F1FC7C103B85}" dt="2024-01-15T23:32:21.561" v="5555" actId="1076"/>
        <pc:sldMkLst>
          <pc:docMk/>
          <pc:sldMk cId="2818635475" sldId="276"/>
        </pc:sldMkLst>
        <pc:spChg chg="add mod">
          <ac:chgData name="Joachim Paul Töpper" userId="3ea127ce-2599-45e2-8058-70d485594874" providerId="ADAL" clId="{EC4AB4B0-19A1-48DA-B1DE-F1FC7C103B85}" dt="2024-01-14T09:21:02.817" v="3340" actId="14100"/>
          <ac:spMkLst>
            <pc:docMk/>
            <pc:sldMk cId="2818635475" sldId="276"/>
            <ac:spMk id="5" creationId="{BFC465B3-1F8F-9316-268E-54BB6F4EEF86}"/>
          </ac:spMkLst>
        </pc:spChg>
        <pc:spChg chg="mod">
          <ac:chgData name="Joachim Paul Töpper" userId="3ea127ce-2599-45e2-8058-70d485594874" providerId="ADAL" clId="{EC4AB4B0-19A1-48DA-B1DE-F1FC7C103B85}" dt="2024-01-13T18:53:01.391" v="2835" actId="1035"/>
          <ac:spMkLst>
            <pc:docMk/>
            <pc:sldMk cId="2818635475" sldId="276"/>
            <ac:spMk id="8" creationId="{C8CDE10D-613D-64E6-A4C6-6AF415FD50F8}"/>
          </ac:spMkLst>
        </pc:spChg>
        <pc:picChg chg="add mod ord modCrop">
          <ac:chgData name="Joachim Paul Töpper" userId="3ea127ce-2599-45e2-8058-70d485594874" providerId="ADAL" clId="{EC4AB4B0-19A1-48DA-B1DE-F1FC7C103B85}" dt="2024-01-15T23:32:21.561" v="5555" actId="1076"/>
          <ac:picMkLst>
            <pc:docMk/>
            <pc:sldMk cId="2818635475" sldId="276"/>
            <ac:picMk id="3" creationId="{8FA755B7-C988-2C94-1DB6-F106C9A47D46}"/>
          </ac:picMkLst>
        </pc:picChg>
        <pc:picChg chg="add mod">
          <ac:chgData name="Joachim Paul Töpper" userId="3ea127ce-2599-45e2-8058-70d485594874" providerId="ADAL" clId="{EC4AB4B0-19A1-48DA-B1DE-F1FC7C103B85}" dt="2024-01-13T18:49:31.334" v="2767"/>
          <ac:picMkLst>
            <pc:docMk/>
            <pc:sldMk cId="2818635475" sldId="276"/>
            <ac:picMk id="4" creationId="{C6776CF2-102F-79A3-3C9D-203839159B1A}"/>
          </ac:picMkLst>
        </pc:picChg>
        <pc:picChg chg="del">
          <ac:chgData name="Joachim Paul Töpper" userId="3ea127ce-2599-45e2-8058-70d485594874" providerId="ADAL" clId="{EC4AB4B0-19A1-48DA-B1DE-F1FC7C103B85}" dt="2024-01-13T18:34:09.733" v="2745" actId="478"/>
          <ac:picMkLst>
            <pc:docMk/>
            <pc:sldMk cId="2818635475" sldId="276"/>
            <ac:picMk id="7" creationId="{940F6ADB-6090-94A6-256A-1A820233534E}"/>
          </ac:picMkLst>
        </pc:picChg>
      </pc:sldChg>
      <pc:sldChg chg="addSp delSp modSp new mod modNotes">
        <pc:chgData name="Joachim Paul Töpper" userId="3ea127ce-2599-45e2-8058-70d485594874" providerId="ADAL" clId="{EC4AB4B0-19A1-48DA-B1DE-F1FC7C103B85}" dt="2024-01-14T09:20:26.064" v="3334" actId="167"/>
        <pc:sldMkLst>
          <pc:docMk/>
          <pc:sldMk cId="621992203" sldId="277"/>
        </pc:sldMkLst>
        <pc:spChg chg="mod">
          <ac:chgData name="Joachim Paul Töpper" userId="3ea127ce-2599-45e2-8058-70d485594874" providerId="ADAL" clId="{EC4AB4B0-19A1-48DA-B1DE-F1FC7C103B85}" dt="2024-01-14T08:41:36.310" v="2917" actId="20577"/>
          <ac:spMkLst>
            <pc:docMk/>
            <pc:sldMk cId="621992203" sldId="277"/>
            <ac:spMk id="2" creationId="{400C3033-669C-BF0A-4F9C-A12C44E9C95A}"/>
          </ac:spMkLst>
        </pc:spChg>
        <pc:spChg chg="del">
          <ac:chgData name="Joachim Paul Töpper" userId="3ea127ce-2599-45e2-8058-70d485594874" providerId="ADAL" clId="{EC4AB4B0-19A1-48DA-B1DE-F1FC7C103B85}" dt="2024-01-14T08:40:04.090" v="2872" actId="478"/>
          <ac:spMkLst>
            <pc:docMk/>
            <pc:sldMk cId="621992203" sldId="277"/>
            <ac:spMk id="3" creationId="{A5B1B152-B784-A9F2-2842-4F2661083217}"/>
          </ac:spMkLst>
        </pc:spChg>
        <pc:spChg chg="add del mod">
          <ac:chgData name="Joachim Paul Töpper" userId="3ea127ce-2599-45e2-8058-70d485594874" providerId="ADAL" clId="{EC4AB4B0-19A1-48DA-B1DE-F1FC7C103B85}" dt="2024-01-14T08:49:52.592" v="2973" actId="478"/>
          <ac:spMkLst>
            <pc:docMk/>
            <pc:sldMk cId="621992203" sldId="277"/>
            <ac:spMk id="14" creationId="{9EEF42FA-D6BD-F76C-11BB-D1AF9E2FC68D}"/>
          </ac:spMkLst>
        </pc:spChg>
        <pc:grpChg chg="add del mod">
          <ac:chgData name="Joachim Paul Töpper" userId="3ea127ce-2599-45e2-8058-70d485594874" providerId="ADAL" clId="{EC4AB4B0-19A1-48DA-B1DE-F1FC7C103B85}" dt="2024-01-14T08:49:52.592" v="2973" actId="478"/>
          <ac:grpSpMkLst>
            <pc:docMk/>
            <pc:sldMk cId="621992203" sldId="277"/>
            <ac:grpSpMk id="12" creationId="{8A772E51-9B1D-C254-4B2B-B5E92E64DE38}"/>
          </ac:grpSpMkLst>
        </pc:grpChg>
        <pc:picChg chg="add del mod modCrop">
          <ac:chgData name="Joachim Paul Töpper" userId="3ea127ce-2599-45e2-8058-70d485594874" providerId="ADAL" clId="{EC4AB4B0-19A1-48DA-B1DE-F1FC7C103B85}" dt="2024-01-14T08:39:58.813" v="2870" actId="478"/>
          <ac:picMkLst>
            <pc:docMk/>
            <pc:sldMk cId="621992203" sldId="277"/>
            <ac:picMk id="5" creationId="{AC1C6F57-09E8-470E-EE22-7F77A4745721}"/>
          </ac:picMkLst>
        </pc:picChg>
        <pc:picChg chg="add del mod ord modCrop">
          <ac:chgData name="Joachim Paul Töpper" userId="3ea127ce-2599-45e2-8058-70d485594874" providerId="ADAL" clId="{EC4AB4B0-19A1-48DA-B1DE-F1FC7C103B85}" dt="2024-01-14T08:40:00.647" v="2871" actId="478"/>
          <ac:picMkLst>
            <pc:docMk/>
            <pc:sldMk cId="621992203" sldId="277"/>
            <ac:picMk id="7" creationId="{13CE3CE0-59D5-0E71-0107-431DD0AA099D}"/>
          </ac:picMkLst>
        </pc:picChg>
        <pc:picChg chg="add mod modCrop">
          <ac:chgData name="Joachim Paul Töpper" userId="3ea127ce-2599-45e2-8058-70d485594874" providerId="ADAL" clId="{EC4AB4B0-19A1-48DA-B1DE-F1FC7C103B85}" dt="2024-01-14T08:41:17.112" v="2883" actId="164"/>
          <ac:picMkLst>
            <pc:docMk/>
            <pc:sldMk cId="621992203" sldId="277"/>
            <ac:picMk id="9" creationId="{BCF350C5-18D0-E5C3-2D1D-E257ECBD7DA8}"/>
          </ac:picMkLst>
        </pc:picChg>
        <pc:picChg chg="add mod ord modCrop">
          <ac:chgData name="Joachim Paul Töpper" userId="3ea127ce-2599-45e2-8058-70d485594874" providerId="ADAL" clId="{EC4AB4B0-19A1-48DA-B1DE-F1FC7C103B85}" dt="2024-01-14T08:41:17.112" v="2883" actId="164"/>
          <ac:picMkLst>
            <pc:docMk/>
            <pc:sldMk cId="621992203" sldId="277"/>
            <ac:picMk id="11" creationId="{36E38AEC-FCE8-0764-3105-122F548029D5}"/>
          </ac:picMkLst>
        </pc:picChg>
        <pc:picChg chg="add mod">
          <ac:chgData name="Joachim Paul Töpper" userId="3ea127ce-2599-45e2-8058-70d485594874" providerId="ADAL" clId="{EC4AB4B0-19A1-48DA-B1DE-F1FC7C103B85}" dt="2024-01-14T08:57:50.091" v="2983" actId="1076"/>
          <ac:picMkLst>
            <pc:docMk/>
            <pc:sldMk cId="621992203" sldId="277"/>
            <ac:picMk id="16" creationId="{4205BD67-347F-DDC3-13C1-10368BF6EB74}"/>
          </ac:picMkLst>
        </pc:picChg>
        <pc:picChg chg="add mod ord">
          <ac:chgData name="Joachim Paul Töpper" userId="3ea127ce-2599-45e2-8058-70d485594874" providerId="ADAL" clId="{EC4AB4B0-19A1-48DA-B1DE-F1FC7C103B85}" dt="2024-01-14T09:20:26.064" v="3334" actId="167"/>
          <ac:picMkLst>
            <pc:docMk/>
            <pc:sldMk cId="621992203" sldId="277"/>
            <ac:picMk id="17" creationId="{92ED2CA7-EE18-D2C6-D65D-824039995E23}"/>
          </ac:picMkLst>
        </pc:picChg>
      </pc:sldChg>
      <pc:sldChg chg="addSp modSp add mod">
        <pc:chgData name="Joachim Paul Töpper" userId="3ea127ce-2599-45e2-8058-70d485594874" providerId="ADAL" clId="{EC4AB4B0-19A1-48DA-B1DE-F1FC7C103B85}" dt="2024-01-15T23:15:11.916" v="5537" actId="404"/>
        <pc:sldMkLst>
          <pc:docMk/>
          <pc:sldMk cId="3299484907" sldId="278"/>
        </pc:sldMkLst>
        <pc:spChg chg="mod">
          <ac:chgData name="Joachim Paul Töpper" userId="3ea127ce-2599-45e2-8058-70d485594874" providerId="ADAL" clId="{EC4AB4B0-19A1-48DA-B1DE-F1FC7C103B85}" dt="2024-01-15T23:15:11.916" v="5537" actId="404"/>
          <ac:spMkLst>
            <pc:docMk/>
            <pc:sldMk cId="3299484907" sldId="278"/>
            <ac:spMk id="14" creationId="{9EEF42FA-D6BD-F76C-11BB-D1AF9E2FC68D}"/>
          </ac:spMkLst>
        </pc:spChg>
        <pc:picChg chg="add mod ord">
          <ac:chgData name="Joachim Paul Töpper" userId="3ea127ce-2599-45e2-8058-70d485594874" providerId="ADAL" clId="{EC4AB4B0-19A1-48DA-B1DE-F1FC7C103B85}" dt="2024-01-14T08:58:15.682" v="2985" actId="167"/>
          <ac:picMkLst>
            <pc:docMk/>
            <pc:sldMk cId="3299484907" sldId="278"/>
            <ac:picMk id="3" creationId="{4EB29F75-2A8C-D65F-94CB-FBE433DFF3A4}"/>
          </ac:picMkLst>
        </pc:picChg>
        <pc:picChg chg="add mod ord">
          <ac:chgData name="Joachim Paul Töpper" userId="3ea127ce-2599-45e2-8058-70d485594874" providerId="ADAL" clId="{EC4AB4B0-19A1-48DA-B1DE-F1FC7C103B85}" dt="2024-01-14T09:20:42.137" v="3338" actId="167"/>
          <ac:picMkLst>
            <pc:docMk/>
            <pc:sldMk cId="3299484907" sldId="278"/>
            <ac:picMk id="4" creationId="{95FE0BA3-E21A-0EA2-1217-685A3ED6BD8A}"/>
          </ac:picMkLst>
        </pc:picChg>
      </pc:sldChg>
      <pc:sldChg chg="addSp modSp add mod modNotes">
        <pc:chgData name="Joachim Paul Töpper" userId="3ea127ce-2599-45e2-8058-70d485594874" providerId="ADAL" clId="{EC4AB4B0-19A1-48DA-B1DE-F1FC7C103B85}" dt="2024-01-14T09:20:35.904" v="3336" actId="167"/>
        <pc:sldMkLst>
          <pc:docMk/>
          <pc:sldMk cId="823742986" sldId="279"/>
        </pc:sldMkLst>
        <pc:spChg chg="add mod">
          <ac:chgData name="Joachim Paul Töpper" userId="3ea127ce-2599-45e2-8058-70d485594874" providerId="ADAL" clId="{EC4AB4B0-19A1-48DA-B1DE-F1FC7C103B85}" dt="2024-01-14T09:04:39.115" v="3204" actId="1035"/>
          <ac:spMkLst>
            <pc:docMk/>
            <pc:sldMk cId="823742986" sldId="279"/>
            <ac:spMk id="3" creationId="{902F362B-1040-79FB-10F3-B7B71AB8488A}"/>
          </ac:spMkLst>
        </pc:spChg>
        <pc:picChg chg="add mod ord">
          <ac:chgData name="Joachim Paul Töpper" userId="3ea127ce-2599-45e2-8058-70d485594874" providerId="ADAL" clId="{EC4AB4B0-19A1-48DA-B1DE-F1FC7C103B85}" dt="2024-01-14T09:20:35.904" v="3336" actId="167"/>
          <ac:picMkLst>
            <pc:docMk/>
            <pc:sldMk cId="823742986" sldId="279"/>
            <ac:picMk id="4" creationId="{F5BAEA99-E496-C553-7054-8F3C7CEF54EA}"/>
          </ac:picMkLst>
        </pc:picChg>
      </pc:sldChg>
      <pc:sldChg chg="addSp delSp modSp new mod ord">
        <pc:chgData name="Joachim Paul Töpper" userId="3ea127ce-2599-45e2-8058-70d485594874" providerId="ADAL" clId="{EC4AB4B0-19A1-48DA-B1DE-F1FC7C103B85}" dt="2024-01-15T23:38:34.713" v="5580" actId="207"/>
        <pc:sldMkLst>
          <pc:docMk/>
          <pc:sldMk cId="1055303706" sldId="280"/>
        </pc:sldMkLst>
        <pc:spChg chg="mod">
          <ac:chgData name="Joachim Paul Töpper" userId="3ea127ce-2599-45e2-8058-70d485594874" providerId="ADAL" clId="{EC4AB4B0-19A1-48DA-B1DE-F1FC7C103B85}" dt="2024-01-14T09:19:34.959" v="3292" actId="20577"/>
          <ac:spMkLst>
            <pc:docMk/>
            <pc:sldMk cId="1055303706" sldId="280"/>
            <ac:spMk id="2" creationId="{292DC8CE-744B-37A5-32DC-3008EAD23542}"/>
          </ac:spMkLst>
        </pc:spChg>
        <pc:spChg chg="add mod">
          <ac:chgData name="Joachim Paul Töpper" userId="3ea127ce-2599-45e2-8058-70d485594874" providerId="ADAL" clId="{EC4AB4B0-19A1-48DA-B1DE-F1FC7C103B85}" dt="2024-01-15T23:32:07.560" v="5553" actId="14100"/>
          <ac:spMkLst>
            <pc:docMk/>
            <pc:sldMk cId="1055303706" sldId="280"/>
            <ac:spMk id="4" creationId="{55F6CFBA-D67C-7CD4-6B40-651441D6DA2E}"/>
          </ac:spMkLst>
        </pc:spChg>
        <pc:spChg chg="add mod">
          <ac:chgData name="Joachim Paul Töpper" userId="3ea127ce-2599-45e2-8058-70d485594874" providerId="ADAL" clId="{EC4AB4B0-19A1-48DA-B1DE-F1FC7C103B85}" dt="2024-01-15T23:38:34.713" v="5580" actId="207"/>
          <ac:spMkLst>
            <pc:docMk/>
            <pc:sldMk cId="1055303706" sldId="280"/>
            <ac:spMk id="8" creationId="{D48E35CD-743E-78FA-97C1-FC419C3EF293}"/>
          </ac:spMkLst>
        </pc:spChg>
        <pc:picChg chg="add mod">
          <ac:chgData name="Joachim Paul Töpper" userId="3ea127ce-2599-45e2-8058-70d485594874" providerId="ADAL" clId="{EC4AB4B0-19A1-48DA-B1DE-F1FC7C103B85}" dt="2024-01-14T09:21:06.993" v="3341"/>
          <ac:picMkLst>
            <pc:docMk/>
            <pc:sldMk cId="1055303706" sldId="280"/>
            <ac:picMk id="3" creationId="{96B0DD99-2143-1D00-226B-52E4B14D3BEF}"/>
          </ac:picMkLst>
        </pc:picChg>
        <pc:picChg chg="add mod">
          <ac:chgData name="Joachim Paul Töpper" userId="3ea127ce-2599-45e2-8058-70d485594874" providerId="ADAL" clId="{EC4AB4B0-19A1-48DA-B1DE-F1FC7C103B85}" dt="2024-01-15T23:31:44.212" v="5549" actId="14100"/>
          <ac:picMkLst>
            <pc:docMk/>
            <pc:sldMk cId="1055303706" sldId="280"/>
            <ac:picMk id="5" creationId="{8CB8D1D5-033E-348B-3FD2-566264A3C734}"/>
          </ac:picMkLst>
        </pc:picChg>
        <pc:picChg chg="add del mod">
          <ac:chgData name="Joachim Paul Töpper" userId="3ea127ce-2599-45e2-8058-70d485594874" providerId="ADAL" clId="{EC4AB4B0-19A1-48DA-B1DE-F1FC7C103B85}" dt="2024-01-15T23:33:12.488" v="5562" actId="478"/>
          <ac:picMkLst>
            <pc:docMk/>
            <pc:sldMk cId="1055303706" sldId="280"/>
            <ac:picMk id="6" creationId="{79785153-74A6-F37E-76B6-3C616219BB8A}"/>
          </ac:picMkLst>
        </pc:picChg>
        <pc:picChg chg="add mod">
          <ac:chgData name="Joachim Paul Töpper" userId="3ea127ce-2599-45e2-8058-70d485594874" providerId="ADAL" clId="{EC4AB4B0-19A1-48DA-B1DE-F1FC7C103B85}" dt="2024-01-15T23:37:52.939" v="5563" actId="14100"/>
          <ac:picMkLst>
            <pc:docMk/>
            <pc:sldMk cId="1055303706" sldId="280"/>
            <ac:picMk id="4098" creationId="{ECA174F8-3427-E291-ACDC-D594AE591D93}"/>
          </ac:picMkLst>
        </pc:picChg>
      </pc:sldChg>
      <pc:sldChg chg="addSp modSp new mod">
        <pc:chgData name="Joachim Paul Töpper" userId="3ea127ce-2599-45e2-8058-70d485594874" providerId="ADAL" clId="{EC4AB4B0-19A1-48DA-B1DE-F1FC7C103B85}" dt="2024-01-15T21:28:13.658" v="4649" actId="20577"/>
        <pc:sldMkLst>
          <pc:docMk/>
          <pc:sldMk cId="4001354727" sldId="281"/>
        </pc:sldMkLst>
        <pc:spChg chg="mod">
          <ac:chgData name="Joachim Paul Töpper" userId="3ea127ce-2599-45e2-8058-70d485594874" providerId="ADAL" clId="{EC4AB4B0-19A1-48DA-B1DE-F1FC7C103B85}" dt="2024-01-14T09:26:57.176" v="3684" actId="404"/>
          <ac:spMkLst>
            <pc:docMk/>
            <pc:sldMk cId="4001354727" sldId="281"/>
            <ac:spMk id="2" creationId="{78ABD996-1793-3506-1F8C-79E5ABC4F735}"/>
          </ac:spMkLst>
        </pc:spChg>
        <pc:spChg chg="mod">
          <ac:chgData name="Joachim Paul Töpper" userId="3ea127ce-2599-45e2-8058-70d485594874" providerId="ADAL" clId="{EC4AB4B0-19A1-48DA-B1DE-F1FC7C103B85}" dt="2024-01-15T21:28:13.658" v="4649" actId="20577"/>
          <ac:spMkLst>
            <pc:docMk/>
            <pc:sldMk cId="4001354727" sldId="281"/>
            <ac:spMk id="3" creationId="{8B559A79-0FFD-6722-4C54-A29A7703ACFA}"/>
          </ac:spMkLst>
        </pc:spChg>
        <pc:picChg chg="add mod">
          <ac:chgData name="Joachim Paul Töpper" userId="3ea127ce-2599-45e2-8058-70d485594874" providerId="ADAL" clId="{EC4AB4B0-19A1-48DA-B1DE-F1FC7C103B85}" dt="2024-01-14T09:36:42.137" v="4145"/>
          <ac:picMkLst>
            <pc:docMk/>
            <pc:sldMk cId="4001354727" sldId="281"/>
            <ac:picMk id="4" creationId="{26BA222C-4563-093A-5C88-CC81DF69912E}"/>
          </ac:picMkLst>
        </pc:picChg>
      </pc:sldChg>
      <pc:sldChg chg="addSp delSp modSp new mod">
        <pc:chgData name="Joachim Paul Töpper" userId="3ea127ce-2599-45e2-8058-70d485594874" providerId="ADAL" clId="{EC4AB4B0-19A1-48DA-B1DE-F1FC7C103B85}" dt="2024-01-15T22:37:17.566" v="5086" actId="20577"/>
        <pc:sldMkLst>
          <pc:docMk/>
          <pc:sldMk cId="427043762" sldId="282"/>
        </pc:sldMkLst>
        <pc:spChg chg="mod">
          <ac:chgData name="Joachim Paul Töpper" userId="3ea127ce-2599-45e2-8058-70d485594874" providerId="ADAL" clId="{EC4AB4B0-19A1-48DA-B1DE-F1FC7C103B85}" dt="2024-01-15T22:37:17.566" v="5086" actId="20577"/>
          <ac:spMkLst>
            <pc:docMk/>
            <pc:sldMk cId="427043762" sldId="282"/>
            <ac:spMk id="2" creationId="{18DAB57B-3AE8-8A58-E494-C77C1E5EBAF1}"/>
          </ac:spMkLst>
        </pc:spChg>
        <pc:spChg chg="mod">
          <ac:chgData name="Joachim Paul Töpper" userId="3ea127ce-2599-45e2-8058-70d485594874" providerId="ADAL" clId="{EC4AB4B0-19A1-48DA-B1DE-F1FC7C103B85}" dt="2024-01-15T21:57:59.329" v="4782" actId="20577"/>
          <ac:spMkLst>
            <pc:docMk/>
            <pc:sldMk cId="427043762" sldId="282"/>
            <ac:spMk id="3" creationId="{CCE15F8F-E8AD-1D91-0CEF-C83361F68B4B}"/>
          </ac:spMkLst>
        </pc:spChg>
        <pc:spChg chg="add del mod">
          <ac:chgData name="Joachim Paul Töpper" userId="3ea127ce-2599-45e2-8058-70d485594874" providerId="ADAL" clId="{EC4AB4B0-19A1-48DA-B1DE-F1FC7C103B85}" dt="2024-01-15T21:58:32.858" v="4788" actId="478"/>
          <ac:spMkLst>
            <pc:docMk/>
            <pc:sldMk cId="427043762" sldId="282"/>
            <ac:spMk id="4" creationId="{DC0AA391-4570-BBCA-36E1-69C6F390BA42}"/>
          </ac:spMkLst>
        </pc:spChg>
        <pc:picChg chg="add mod">
          <ac:chgData name="Joachim Paul Töpper" userId="3ea127ce-2599-45e2-8058-70d485594874" providerId="ADAL" clId="{EC4AB4B0-19A1-48DA-B1DE-F1FC7C103B85}" dt="2024-01-14T09:36:45.344" v="4146"/>
          <ac:picMkLst>
            <pc:docMk/>
            <pc:sldMk cId="427043762" sldId="282"/>
            <ac:picMk id="5" creationId="{31227CB6-CFA1-A5AD-53E5-02D2512AFD5A}"/>
          </ac:picMkLst>
        </pc:picChg>
        <pc:picChg chg="add del mod">
          <ac:chgData name="Joachim Paul Töpper" userId="3ea127ce-2599-45e2-8058-70d485594874" providerId="ADAL" clId="{EC4AB4B0-19A1-48DA-B1DE-F1FC7C103B85}" dt="2024-01-15T22:15:47.789" v="4796" actId="478"/>
          <ac:picMkLst>
            <pc:docMk/>
            <pc:sldMk cId="427043762" sldId="282"/>
            <ac:picMk id="7" creationId="{499FFD31-957E-4861-43E0-830AE3CE102D}"/>
          </ac:picMkLst>
        </pc:picChg>
      </pc:sldChg>
      <pc:sldChg chg="addSp modSp new mod ord">
        <pc:chgData name="Joachim Paul Töpper" userId="3ea127ce-2599-45e2-8058-70d485594874" providerId="ADAL" clId="{EC4AB4B0-19A1-48DA-B1DE-F1FC7C103B85}" dt="2024-01-16T07:45:09.866" v="6218" actId="20577"/>
        <pc:sldMkLst>
          <pc:docMk/>
          <pc:sldMk cId="1407460383" sldId="283"/>
        </pc:sldMkLst>
        <pc:spChg chg="mod">
          <ac:chgData name="Joachim Paul Töpper" userId="3ea127ce-2599-45e2-8058-70d485594874" providerId="ADAL" clId="{EC4AB4B0-19A1-48DA-B1DE-F1FC7C103B85}" dt="2024-01-15T22:17:07.680" v="4830" actId="20577"/>
          <ac:spMkLst>
            <pc:docMk/>
            <pc:sldMk cId="1407460383" sldId="283"/>
            <ac:spMk id="2" creationId="{5F0E4372-62CF-9F90-1FEF-1C35CD0ACB4D}"/>
          </ac:spMkLst>
        </pc:spChg>
        <pc:spChg chg="mod">
          <ac:chgData name="Joachim Paul Töpper" userId="3ea127ce-2599-45e2-8058-70d485594874" providerId="ADAL" clId="{EC4AB4B0-19A1-48DA-B1DE-F1FC7C103B85}" dt="2024-01-16T07:45:09.866" v="6218" actId="20577"/>
          <ac:spMkLst>
            <pc:docMk/>
            <pc:sldMk cId="1407460383" sldId="283"/>
            <ac:spMk id="3" creationId="{E182A145-3591-C95C-E29B-6E1DD9BE8677}"/>
          </ac:spMkLst>
        </pc:spChg>
        <pc:picChg chg="add mod">
          <ac:chgData name="Joachim Paul Töpper" userId="3ea127ce-2599-45e2-8058-70d485594874" providerId="ADAL" clId="{EC4AB4B0-19A1-48DA-B1DE-F1FC7C103B85}" dt="2024-01-15T23:54:22.424" v="5601"/>
          <ac:picMkLst>
            <pc:docMk/>
            <pc:sldMk cId="1407460383" sldId="283"/>
            <ac:picMk id="4" creationId="{055443E9-37C2-6682-7CE1-1EBDB5B0E81D}"/>
          </ac:picMkLst>
        </pc:picChg>
        <pc:picChg chg="add mod">
          <ac:chgData name="Joachim Paul Töpper" userId="3ea127ce-2599-45e2-8058-70d485594874" providerId="ADAL" clId="{EC4AB4B0-19A1-48DA-B1DE-F1FC7C103B85}" dt="2024-01-15T22:17:16.403" v="4845" actId="1036"/>
          <ac:picMkLst>
            <pc:docMk/>
            <pc:sldMk cId="1407460383" sldId="283"/>
            <ac:picMk id="6146" creationId="{4BA8E6B3-F009-63B5-495A-66B1E02058CD}"/>
          </ac:picMkLst>
        </pc:picChg>
      </pc:sldChg>
      <pc:sldChg chg="new del">
        <pc:chgData name="Joachim Paul Töpper" userId="3ea127ce-2599-45e2-8058-70d485594874" providerId="ADAL" clId="{EC4AB4B0-19A1-48DA-B1DE-F1FC7C103B85}" dt="2024-01-15T17:19:52.688" v="4521" actId="680"/>
        <pc:sldMkLst>
          <pc:docMk/>
          <pc:sldMk cId="2461380983" sldId="284"/>
        </pc:sldMkLst>
      </pc:sldChg>
      <pc:sldChg chg="addSp delSp modSp new mod">
        <pc:chgData name="Joachim Paul Töpper" userId="3ea127ce-2599-45e2-8058-70d485594874" providerId="ADAL" clId="{EC4AB4B0-19A1-48DA-B1DE-F1FC7C103B85}" dt="2024-01-16T07:41:00.937" v="6203" actId="20577"/>
        <pc:sldMkLst>
          <pc:docMk/>
          <pc:sldMk cId="2625056271" sldId="284"/>
        </pc:sldMkLst>
        <pc:spChg chg="mod">
          <ac:chgData name="Joachim Paul Töpper" userId="3ea127ce-2599-45e2-8058-70d485594874" providerId="ADAL" clId="{EC4AB4B0-19A1-48DA-B1DE-F1FC7C103B85}" dt="2024-01-15T23:12:37.965" v="5533" actId="14100"/>
          <ac:spMkLst>
            <pc:docMk/>
            <pc:sldMk cId="2625056271" sldId="284"/>
            <ac:spMk id="2" creationId="{05637BDA-14C2-0A30-ADEC-4F6223A2144B}"/>
          </ac:spMkLst>
        </pc:spChg>
        <pc:spChg chg="del mod">
          <ac:chgData name="Joachim Paul Töpper" userId="3ea127ce-2599-45e2-8058-70d485594874" providerId="ADAL" clId="{EC4AB4B0-19A1-48DA-B1DE-F1FC7C103B85}" dt="2024-01-15T23:07:58.708" v="5524" actId="478"/>
          <ac:spMkLst>
            <pc:docMk/>
            <pc:sldMk cId="2625056271" sldId="284"/>
            <ac:spMk id="3" creationId="{5CDFFD13-A6FD-CB2A-F4F4-603FD4E6A29A}"/>
          </ac:spMkLst>
        </pc:spChg>
        <pc:spChg chg="add mod">
          <ac:chgData name="Joachim Paul Töpper" userId="3ea127ce-2599-45e2-8058-70d485594874" providerId="ADAL" clId="{EC4AB4B0-19A1-48DA-B1DE-F1FC7C103B85}" dt="2024-01-16T07:41:00.937" v="6203" actId="20577"/>
          <ac:spMkLst>
            <pc:docMk/>
            <pc:sldMk cId="2625056271" sldId="284"/>
            <ac:spMk id="7" creationId="{FDFBCEEA-50E6-DD35-D8F6-8B81CB00F18E}"/>
          </ac:spMkLst>
        </pc:spChg>
        <pc:picChg chg="add mod modCrop">
          <ac:chgData name="Joachim Paul Töpper" userId="3ea127ce-2599-45e2-8058-70d485594874" providerId="ADAL" clId="{EC4AB4B0-19A1-48DA-B1DE-F1FC7C103B85}" dt="2024-01-15T23:08:12.902" v="5527" actId="1076"/>
          <ac:picMkLst>
            <pc:docMk/>
            <pc:sldMk cId="2625056271" sldId="284"/>
            <ac:picMk id="5" creationId="{38D56E01-7167-0EB5-3099-1BFB01729C38}"/>
          </ac:picMkLst>
        </pc:picChg>
        <pc:picChg chg="add mod">
          <ac:chgData name="Joachim Paul Töpper" userId="3ea127ce-2599-45e2-8058-70d485594874" providerId="ADAL" clId="{EC4AB4B0-19A1-48DA-B1DE-F1FC7C103B85}" dt="2024-01-15T23:54:42.026" v="5602"/>
          <ac:picMkLst>
            <pc:docMk/>
            <pc:sldMk cId="2625056271" sldId="284"/>
            <ac:picMk id="6" creationId="{1C2E87CF-2EDB-FA35-7EEC-56462D2B2BBD}"/>
          </ac:picMkLst>
        </pc:picChg>
      </pc:sldChg>
      <pc:sldChg chg="add">
        <pc:chgData name="Joachim Paul Töpper" userId="3ea127ce-2599-45e2-8058-70d485594874" providerId="ADAL" clId="{EC4AB4B0-19A1-48DA-B1DE-F1FC7C103B85}" dt="2024-01-15T21:11:56.634" v="4626"/>
        <pc:sldMkLst>
          <pc:docMk/>
          <pc:sldMk cId="2122576" sldId="285"/>
        </pc:sldMkLst>
      </pc:sldChg>
      <pc:sldChg chg="add">
        <pc:chgData name="Joachim Paul Töpper" userId="3ea127ce-2599-45e2-8058-70d485594874" providerId="ADAL" clId="{EC4AB4B0-19A1-48DA-B1DE-F1FC7C103B85}" dt="2024-01-15T21:21:47.404" v="4628"/>
        <pc:sldMkLst>
          <pc:docMk/>
          <pc:sldMk cId="4239855423" sldId="286"/>
        </pc:sldMkLst>
      </pc:sldChg>
      <pc:sldChg chg="addSp modSp new mod">
        <pc:chgData name="Joachim Paul Töpper" userId="3ea127ce-2599-45e2-8058-70d485594874" providerId="ADAL" clId="{EC4AB4B0-19A1-48DA-B1DE-F1FC7C103B85}" dt="2024-01-16T01:03:24.665" v="5922" actId="20577"/>
        <pc:sldMkLst>
          <pc:docMk/>
          <pc:sldMk cId="1168090362" sldId="287"/>
        </pc:sldMkLst>
        <pc:spChg chg="mod">
          <ac:chgData name="Joachim Paul Töpper" userId="3ea127ce-2599-45e2-8058-70d485594874" providerId="ADAL" clId="{EC4AB4B0-19A1-48DA-B1DE-F1FC7C103B85}" dt="2024-01-15T22:50:30.810" v="5392" actId="14100"/>
          <ac:spMkLst>
            <pc:docMk/>
            <pc:sldMk cId="1168090362" sldId="287"/>
            <ac:spMk id="2" creationId="{494D1CB0-5069-FF3A-46EB-84829E5DCD82}"/>
          </ac:spMkLst>
        </pc:spChg>
        <pc:spChg chg="mod">
          <ac:chgData name="Joachim Paul Töpper" userId="3ea127ce-2599-45e2-8058-70d485594874" providerId="ADAL" clId="{EC4AB4B0-19A1-48DA-B1DE-F1FC7C103B85}" dt="2024-01-16T01:03:24.665" v="5922" actId="20577"/>
          <ac:spMkLst>
            <pc:docMk/>
            <pc:sldMk cId="1168090362" sldId="287"/>
            <ac:spMk id="3" creationId="{A9246BF9-E3FB-DE4F-336D-066B34855A8A}"/>
          </ac:spMkLst>
        </pc:spChg>
        <pc:picChg chg="add mod">
          <ac:chgData name="Joachim Paul Töpper" userId="3ea127ce-2599-45e2-8058-70d485594874" providerId="ADAL" clId="{EC4AB4B0-19A1-48DA-B1DE-F1FC7C103B85}" dt="2024-01-15T23:54:20.225" v="5600"/>
          <ac:picMkLst>
            <pc:docMk/>
            <pc:sldMk cId="1168090362" sldId="287"/>
            <ac:picMk id="4" creationId="{80A986F9-5429-1785-433C-5F71FDF8B371}"/>
          </ac:picMkLst>
        </pc:picChg>
      </pc:sldChg>
      <pc:sldChg chg="add del">
        <pc:chgData name="Joachim Paul Töpper" userId="3ea127ce-2599-45e2-8058-70d485594874" providerId="ADAL" clId="{EC4AB4B0-19A1-48DA-B1DE-F1FC7C103B85}" dt="2024-01-15T23:30:50.155" v="5547" actId="47"/>
        <pc:sldMkLst>
          <pc:docMk/>
          <pc:sldMk cId="1522157672" sldId="288"/>
        </pc:sldMkLst>
      </pc:sldChg>
      <pc:sldChg chg="addSp delSp modSp new mod">
        <pc:chgData name="Joachim Paul Töpper" userId="3ea127ce-2599-45e2-8058-70d485594874" providerId="ADAL" clId="{EC4AB4B0-19A1-48DA-B1DE-F1FC7C103B85}" dt="2024-01-16T07:40:30.346" v="6197" actId="6549"/>
        <pc:sldMkLst>
          <pc:docMk/>
          <pc:sldMk cId="1587164734" sldId="288"/>
        </pc:sldMkLst>
        <pc:spChg chg="mod">
          <ac:chgData name="Joachim Paul Töpper" userId="3ea127ce-2599-45e2-8058-70d485594874" providerId="ADAL" clId="{EC4AB4B0-19A1-48DA-B1DE-F1FC7C103B85}" dt="2024-01-16T00:40:49.467" v="5903" actId="27636"/>
          <ac:spMkLst>
            <pc:docMk/>
            <pc:sldMk cId="1587164734" sldId="288"/>
            <ac:spMk id="2" creationId="{E6969204-09BA-3442-1156-87EA2A5F2D99}"/>
          </ac:spMkLst>
        </pc:spChg>
        <pc:spChg chg="del mod">
          <ac:chgData name="Joachim Paul Töpper" userId="3ea127ce-2599-45e2-8058-70d485594874" providerId="ADAL" clId="{EC4AB4B0-19A1-48DA-B1DE-F1FC7C103B85}" dt="2024-01-16T00:31:52.542" v="5878" actId="478"/>
          <ac:spMkLst>
            <pc:docMk/>
            <pc:sldMk cId="1587164734" sldId="288"/>
            <ac:spMk id="3" creationId="{16CD2853-1814-1213-4F07-3A8EBFF077C9}"/>
          </ac:spMkLst>
        </pc:spChg>
        <pc:spChg chg="add mod">
          <ac:chgData name="Joachim Paul Töpper" userId="3ea127ce-2599-45e2-8058-70d485594874" providerId="ADAL" clId="{EC4AB4B0-19A1-48DA-B1DE-F1FC7C103B85}" dt="2024-01-16T07:40:30.346" v="6197" actId="6549"/>
          <ac:spMkLst>
            <pc:docMk/>
            <pc:sldMk cId="1587164734" sldId="288"/>
            <ac:spMk id="5" creationId="{79366FD8-E9A3-596B-4762-A6EFB60CB27B}"/>
          </ac:spMkLst>
        </pc:spChg>
        <pc:spChg chg="add del mod">
          <ac:chgData name="Joachim Paul Töpper" userId="3ea127ce-2599-45e2-8058-70d485594874" providerId="ADAL" clId="{EC4AB4B0-19A1-48DA-B1DE-F1FC7C103B85}" dt="2024-01-16T00:31:55.565" v="5879" actId="478"/>
          <ac:spMkLst>
            <pc:docMk/>
            <pc:sldMk cId="1587164734" sldId="288"/>
            <ac:spMk id="7" creationId="{DE6AF32E-5630-9C92-2670-90872E2300DD}"/>
          </ac:spMkLst>
        </pc:spChg>
        <pc:spChg chg="add del">
          <ac:chgData name="Joachim Paul Töpper" userId="3ea127ce-2599-45e2-8058-70d485594874" providerId="ADAL" clId="{EC4AB4B0-19A1-48DA-B1DE-F1FC7C103B85}" dt="2024-01-16T00:32:01.290" v="5881" actId="22"/>
          <ac:spMkLst>
            <pc:docMk/>
            <pc:sldMk cId="1587164734" sldId="288"/>
            <ac:spMk id="9" creationId="{BFEEFAC3-9C6A-C6F0-5730-3F1C5776E837}"/>
          </ac:spMkLst>
        </pc:spChg>
        <pc:graphicFrameChg chg="add mod modGraphic">
          <ac:chgData name="Joachim Paul Töpper" userId="3ea127ce-2599-45e2-8058-70d485594874" providerId="ADAL" clId="{EC4AB4B0-19A1-48DA-B1DE-F1FC7C103B85}" dt="2024-01-16T00:39:48.142" v="5901"/>
          <ac:graphicFrameMkLst>
            <pc:docMk/>
            <pc:sldMk cId="1587164734" sldId="288"/>
            <ac:graphicFrameMk id="10" creationId="{59A9C5D7-96F7-08B8-7C87-0E985F3690B4}"/>
          </ac:graphicFrameMkLst>
        </pc:graphicFrameChg>
      </pc:sldChg>
      <pc:sldMasterChg chg="delSldLayout">
        <pc:chgData name="Joachim Paul Töpper" userId="3ea127ce-2599-45e2-8058-70d485594874" providerId="ADAL" clId="{EC4AB4B0-19A1-48DA-B1DE-F1FC7C103B85}" dt="2024-01-15T23:55:49.595" v="5609" actId="47"/>
        <pc:sldMasterMkLst>
          <pc:docMk/>
          <pc:sldMasterMk cId="0" sldId="2147483657"/>
        </pc:sldMasterMkLst>
        <pc:sldLayoutChg chg="del">
          <pc:chgData name="Joachim Paul Töpper" userId="3ea127ce-2599-45e2-8058-70d485594874" providerId="ADAL" clId="{EC4AB4B0-19A1-48DA-B1DE-F1FC7C103B85}" dt="2024-01-08T10:46:46.088" v="167" actId="47"/>
          <pc:sldLayoutMkLst>
            <pc:docMk/>
            <pc:sldMasterMk cId="0" sldId="2147483657"/>
            <pc:sldLayoutMk cId="0" sldId="2147483651"/>
          </pc:sldLayoutMkLst>
        </pc:sldLayoutChg>
        <pc:sldLayoutChg chg="del">
          <pc:chgData name="Joachim Paul Töpper" userId="3ea127ce-2599-45e2-8058-70d485594874" providerId="ADAL" clId="{EC4AB4B0-19A1-48DA-B1DE-F1FC7C103B85}" dt="2024-01-15T23:55:45.930" v="5608" actId="47"/>
          <pc:sldLayoutMkLst>
            <pc:docMk/>
            <pc:sldMasterMk cId="0" sldId="2147483657"/>
            <pc:sldLayoutMk cId="3612121286" sldId="2147483660"/>
          </pc:sldLayoutMkLst>
        </pc:sldLayoutChg>
        <pc:sldLayoutChg chg="del">
          <pc:chgData name="Joachim Paul Töpper" userId="3ea127ce-2599-45e2-8058-70d485594874" providerId="ADAL" clId="{EC4AB4B0-19A1-48DA-B1DE-F1FC7C103B85}" dt="2024-01-15T23:55:49.595" v="5609" actId="47"/>
          <pc:sldLayoutMkLst>
            <pc:docMk/>
            <pc:sldMasterMk cId="0" sldId="2147483657"/>
            <pc:sldLayoutMk cId="3391929972" sldId="214748366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ina-my.sharepoint.com/personal/joachim_topper_nina_no/Documents/work/projects/CO-OP4CBD/headline_indicators_2023-12-1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Sheet1!$E$2:$E$8</c:f>
              <c:strCache>
                <c:ptCount val="7"/>
                <c:pt idx="0">
                  <c:v>5</c:v>
                </c:pt>
                <c:pt idx="1">
                  <c:v>4</c:v>
                </c:pt>
                <c:pt idx="2">
                  <c:v>3</c:v>
                </c:pt>
                <c:pt idx="3">
                  <c:v>2</c:v>
                </c:pt>
                <c:pt idx="4">
                  <c:v>1</c:v>
                </c:pt>
                <c:pt idx="5">
                  <c:v>?</c:v>
                </c:pt>
                <c:pt idx="6">
                  <c:v>binary</c:v>
                </c:pt>
              </c:strCache>
            </c:strRef>
          </c:cat>
          <c:val>
            <c:numRef>
              <c:f>Sheet1!$F$2:$F$8</c:f>
              <c:numCache>
                <c:formatCode>General</c:formatCode>
                <c:ptCount val="7"/>
                <c:pt idx="0">
                  <c:v>4</c:v>
                </c:pt>
                <c:pt idx="1">
                  <c:v>5</c:v>
                </c:pt>
                <c:pt idx="2">
                  <c:v>4</c:v>
                </c:pt>
                <c:pt idx="3">
                  <c:v>4</c:v>
                </c:pt>
                <c:pt idx="4">
                  <c:v>4</c:v>
                </c:pt>
                <c:pt idx="5">
                  <c:v>5</c:v>
                </c:pt>
                <c:pt idx="6">
                  <c:v>14</c:v>
                </c:pt>
              </c:numCache>
            </c:numRef>
          </c:val>
          <c:extLst>
            <c:ext xmlns:c16="http://schemas.microsoft.com/office/drawing/2014/chart" uri="{C3380CC4-5D6E-409C-BE32-E72D297353CC}">
              <c16:uniqueId val="{00000000-A672-41B8-ACFB-F85A10B55DCD}"/>
            </c:ext>
          </c:extLst>
        </c:ser>
        <c:dLbls>
          <c:dLblPos val="inEnd"/>
          <c:showLegendKey val="0"/>
          <c:showVal val="1"/>
          <c:showCatName val="0"/>
          <c:showSerName val="0"/>
          <c:showPercent val="0"/>
          <c:showBubbleSize val="0"/>
        </c:dLbls>
        <c:gapWidth val="41"/>
        <c:axId val="1704199119"/>
        <c:axId val="1805928111"/>
      </c:barChart>
      <c:catAx>
        <c:axId val="170419911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nb-NO" dirty="0" err="1"/>
                  <a:t>Indicator</a:t>
                </a:r>
                <a:r>
                  <a:rPr lang="nb-NO" dirty="0"/>
                  <a:t> </a:t>
                </a:r>
                <a:r>
                  <a:rPr lang="nb-NO" dirty="0" err="1"/>
                  <a:t>development</a:t>
                </a:r>
                <a:r>
                  <a:rPr lang="nb-NO" dirty="0"/>
                  <a:t> status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nb-NO"/>
          </a:p>
        </c:txPr>
        <c:crossAx val="1805928111"/>
        <c:crosses val="autoZero"/>
        <c:auto val="1"/>
        <c:lblAlgn val="ctr"/>
        <c:lblOffset val="100"/>
        <c:noMultiLvlLbl val="0"/>
      </c:catAx>
      <c:valAx>
        <c:axId val="1805928111"/>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nb-NO"/>
                  <a:t># indicators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nb-NO"/>
            </a:p>
          </c:txPr>
        </c:title>
        <c:numFmt formatCode="General" sourceLinked="1"/>
        <c:majorTickMark val="none"/>
        <c:minorTickMark val="none"/>
        <c:tickLblPos val="nextTo"/>
        <c:crossAx val="1704199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95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58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c0d94615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dc0d9461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99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56117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457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93675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0d94615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dc0d94615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97825" y="1405350"/>
            <a:ext cx="6594600" cy="20526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197825" y="2271038"/>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197825" y="160400"/>
            <a:ext cx="3183800" cy="1040026"/>
          </a:xfrm>
          <a:prstGeom prst="rect">
            <a:avLst/>
          </a:prstGeom>
          <a:noFill/>
          <a:ln>
            <a:noFill/>
          </a:ln>
        </p:spPr>
      </p:pic>
      <p:sp>
        <p:nvSpPr>
          <p:cNvPr id="16" name="Google Shape;16;p2"/>
          <p:cNvSpPr/>
          <p:nvPr/>
        </p:nvSpPr>
        <p:spPr>
          <a:xfrm>
            <a:off x="0" y="4576850"/>
            <a:ext cx="1399200" cy="56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256149" y="4479675"/>
            <a:ext cx="1781125" cy="373975"/>
          </a:xfrm>
          <a:prstGeom prst="rect">
            <a:avLst/>
          </a:prstGeom>
          <a:noFill/>
          <a:ln>
            <a:noFill/>
          </a:ln>
        </p:spPr>
      </p:pic>
      <p:sp>
        <p:nvSpPr>
          <p:cNvPr id="18" name="Google Shape;18;p2"/>
          <p:cNvSpPr/>
          <p:nvPr/>
        </p:nvSpPr>
        <p:spPr>
          <a:xfrm>
            <a:off x="8595425" y="0"/>
            <a:ext cx="548700" cy="68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p:cNvPicPr preferRelativeResize="0"/>
          <p:nvPr/>
        </p:nvPicPr>
        <p:blipFill rotWithShape="1">
          <a:blip r:embed="rId4">
            <a:alphaModFix/>
          </a:blip>
          <a:srcRect r="10778"/>
          <a:stretch/>
        </p:blipFill>
        <p:spPr>
          <a:xfrm>
            <a:off x="6622100" y="0"/>
            <a:ext cx="2521900" cy="4722550"/>
          </a:xfrm>
          <a:prstGeom prst="rect">
            <a:avLst/>
          </a:prstGeom>
          <a:noFill/>
          <a:ln>
            <a:noFill/>
          </a:ln>
        </p:spPr>
      </p:pic>
      <p:sp>
        <p:nvSpPr>
          <p:cNvPr id="20" name="Google Shape;20;p2"/>
          <p:cNvSpPr txBox="1"/>
          <p:nvPr/>
        </p:nvSpPr>
        <p:spPr>
          <a:xfrm>
            <a:off x="2085875" y="4413200"/>
            <a:ext cx="5435400" cy="61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50">
                <a:solidFill>
                  <a:srgbClr val="666666"/>
                </a:solidFill>
              </a:rPr>
              <a:t>Views and opinions expressed are those of the author(s) only and do not necessarily reflect those of the European Union or the European Commission. Neither the EU nor the EC can be held responsible for them.</a:t>
            </a:r>
            <a:endParaRPr sz="850">
              <a:solidFill>
                <a:srgbClr val="666666"/>
              </a:solidFill>
            </a:endParaRPr>
          </a:p>
          <a:p>
            <a:pPr marL="0" lvl="0" indent="0" algn="l" rtl="0">
              <a:lnSpc>
                <a:spcPct val="115000"/>
              </a:lnSpc>
              <a:spcBef>
                <a:spcPts val="0"/>
              </a:spcBef>
              <a:spcAft>
                <a:spcPts val="0"/>
              </a:spcAft>
              <a:buNone/>
            </a:pPr>
            <a:endParaRPr sz="850">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00675" y="529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296800" y="450150"/>
            <a:ext cx="63678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5" name="Google Shape;45;p8"/>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0"/>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459175"/>
            <a:ext cx="3803100" cy="1073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7"/>
          <p:cNvSpPr/>
          <p:nvPr/>
        </p:nvSpPr>
        <p:spPr>
          <a:xfrm>
            <a:off x="4431100" y="-75"/>
            <a:ext cx="47322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body" idx="1"/>
          </p:nvPr>
        </p:nvSpPr>
        <p:spPr>
          <a:xfrm>
            <a:off x="5072800" y="555600"/>
            <a:ext cx="3448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44521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0" y="-75"/>
            <a:ext cx="9163500" cy="5143500"/>
          </a:xfrm>
          <a:prstGeom prst="rect">
            <a:avLst/>
          </a:prstGeom>
          <a:gradFill>
            <a:gsLst>
              <a:gs pos="0">
                <a:srgbClr val="0042B7"/>
              </a:gs>
              <a:gs pos="100000">
                <a:srgbClr val="4BDBA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0" y="2092813"/>
            <a:ext cx="9144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585590" y="-62114"/>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
          <p:cNvPicPr preferRelativeResize="0"/>
          <p:nvPr/>
        </p:nvPicPr>
        <p:blipFill>
          <a:blip r:embed="rId2">
            <a:alphaModFix/>
          </a:blip>
          <a:stretch>
            <a:fillRect/>
          </a:stretch>
        </p:blipFill>
        <p:spPr>
          <a:xfrm>
            <a:off x="103825" y="4695950"/>
            <a:ext cx="1091400" cy="357050"/>
          </a:xfrm>
          <a:prstGeom prst="rect">
            <a:avLst/>
          </a:prstGeom>
          <a:noFill/>
          <a:ln>
            <a:noFill/>
          </a:ln>
        </p:spPr>
      </p:pic>
    </p:spTree>
    <p:extLst>
      <p:ext uri="{BB962C8B-B14F-4D97-AF65-F5344CB8AC3E}">
        <p14:creationId xmlns:p14="http://schemas.microsoft.com/office/powerpoint/2010/main" val="30773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0675" y="529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1E4D"/>
              </a:buClr>
              <a:buSzPts val="2800"/>
              <a:buNone/>
              <a:defRPr sz="2800">
                <a:solidFill>
                  <a:srgbClr val="001E4D"/>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15250" y="712663"/>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rgbClr val="434343"/>
              </a:buClr>
              <a:buSzPts val="1600"/>
              <a:buChar char="●"/>
              <a:defRPr sz="16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8" name="Google Shape;8;p1"/>
          <p:cNvSpPr txBox="1">
            <a:spLocks noGrp="1"/>
          </p:cNvSpPr>
          <p:nvPr>
            <p:ph type="sldNum" idx="12"/>
          </p:nvPr>
        </p:nvSpPr>
        <p:spPr>
          <a:xfrm>
            <a:off x="8585590" y="-62114"/>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8">
            <a:alphaModFix/>
          </a:blip>
          <a:stretch>
            <a:fillRect/>
          </a:stretch>
        </p:blipFill>
        <p:spPr>
          <a:xfrm>
            <a:off x="100675" y="4703175"/>
            <a:ext cx="1083075" cy="353801"/>
          </a:xfrm>
          <a:prstGeom prst="rect">
            <a:avLst/>
          </a:prstGeom>
          <a:noFill/>
          <a:ln>
            <a:noFill/>
          </a:ln>
        </p:spPr>
      </p:pic>
      <p:pic>
        <p:nvPicPr>
          <p:cNvPr id="10" name="Google Shape;10;p1"/>
          <p:cNvPicPr preferRelativeResize="0"/>
          <p:nvPr/>
        </p:nvPicPr>
        <p:blipFill rotWithShape="1">
          <a:blip r:embed="rId9">
            <a:alphaModFix amt="20000"/>
          </a:blip>
          <a:srcRect t="35790" r="35654"/>
          <a:stretch/>
        </p:blipFill>
        <p:spPr>
          <a:xfrm>
            <a:off x="8681325" y="0"/>
            <a:ext cx="462676" cy="4679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d.int/doc/c/f22d/ab58/236acdd54779ab58b97aecf1/ind-ahteg-2023-03-02-en.pdf" TargetMode="External"/><Relationship Id="rId2" Type="http://schemas.openxmlformats.org/officeDocument/2006/relationships/hyperlink" Target="http://www.cbd.int/doc/c/fc2f/9f66/ffaa283c75eb50b24cc80aa1/ind-ahteg-2023-02-03-en.pd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f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11/conl.12680" TargetMode="External"/><Relationship Id="rId2" Type="http://schemas.openxmlformats.org/officeDocument/2006/relationships/hyperlink" Target="https://doi.org/10.1111/conl.12623" TargetMode="Externa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uib.no/en/cesam/159846/cheat-sheet-kunming-montr&#233;al-global-biodiversity-fra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cbd.int/doc/decisions/cop-15/cop-15-dec-05-en.pdf" TargetMode="External"/><Relationship Id="rId4" Type="http://schemas.openxmlformats.org/officeDocument/2006/relationships/hyperlink" Target="http://www.post-2020indicators.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coop4cbd.eu/" TargetMode="External"/><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ctrTitle"/>
          </p:nvPr>
        </p:nvSpPr>
        <p:spPr>
          <a:xfrm>
            <a:off x="154377" y="1680568"/>
            <a:ext cx="6583308"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200" dirty="0">
                <a:solidFill>
                  <a:srgbClr val="1A42B7"/>
                </a:solidFill>
              </a:rPr>
              <a:t>KM-GBF indicators</a:t>
            </a:r>
            <a:r>
              <a:rPr lang="en-US" sz="3200" dirty="0"/>
              <a:t> </a:t>
            </a:r>
            <a:r>
              <a:rPr lang="en-US" sz="3200" dirty="0">
                <a:solidFill>
                  <a:srgbClr val="38B5A8"/>
                </a:solidFill>
              </a:rPr>
              <a:t>from an ecologist’s point of view</a:t>
            </a:r>
            <a:endParaRPr sz="3200" dirty="0">
              <a:solidFill>
                <a:srgbClr val="38B5A8"/>
              </a:solidFill>
            </a:endParaRPr>
          </a:p>
        </p:txBody>
      </p:sp>
      <p:sp>
        <p:nvSpPr>
          <p:cNvPr id="59" name="Google Shape;59;p11"/>
          <p:cNvSpPr txBox="1">
            <a:spLocks noGrp="1"/>
          </p:cNvSpPr>
          <p:nvPr>
            <p:ph type="subTitle" idx="1"/>
          </p:nvPr>
        </p:nvSpPr>
        <p:spPr>
          <a:xfrm>
            <a:off x="210524" y="3649028"/>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dirty="0">
                <a:solidFill>
                  <a:srgbClr val="4BDBA3"/>
                </a:solidFill>
              </a:rPr>
              <a:t>Capacity Building Workshop for Hungarian,</a:t>
            </a:r>
            <a:r>
              <a:rPr lang="hu-HU" sz="1600" dirty="0">
                <a:solidFill>
                  <a:srgbClr val="4BDBA3"/>
                </a:solidFill>
              </a:rPr>
              <a:t> </a:t>
            </a:r>
            <a:r>
              <a:rPr lang="en-GB" sz="1600" dirty="0">
                <a:solidFill>
                  <a:srgbClr val="4BDBA3"/>
                </a:solidFill>
              </a:rPr>
              <a:t>Romanian and Polish </a:t>
            </a:r>
            <a:endParaRPr lang="hu-HU" sz="1600" dirty="0">
              <a:solidFill>
                <a:srgbClr val="4BDBA3"/>
              </a:solidFill>
            </a:endParaRPr>
          </a:p>
          <a:p>
            <a:pPr marL="0" lvl="0" indent="0" algn="l" rtl="0">
              <a:spcBef>
                <a:spcPts val="0"/>
              </a:spcBef>
              <a:spcAft>
                <a:spcPts val="0"/>
              </a:spcAft>
              <a:buNone/>
            </a:pPr>
            <a:r>
              <a:rPr lang="en-GB" sz="1600" dirty="0">
                <a:solidFill>
                  <a:srgbClr val="4BDBA3"/>
                </a:solidFill>
              </a:rPr>
              <a:t>experts and negotiators</a:t>
            </a:r>
            <a:r>
              <a:rPr lang="hu-HU" sz="1600" dirty="0">
                <a:solidFill>
                  <a:srgbClr val="4BDBA3"/>
                </a:solidFill>
              </a:rPr>
              <a:t> / 15-16 </a:t>
            </a:r>
            <a:r>
              <a:rPr lang="hu-HU" sz="1600" dirty="0" err="1">
                <a:solidFill>
                  <a:srgbClr val="4BDBA3"/>
                </a:solidFill>
              </a:rPr>
              <a:t>January</a:t>
            </a:r>
            <a:r>
              <a:rPr lang="hu-HU" sz="1600" dirty="0">
                <a:solidFill>
                  <a:srgbClr val="4BDBA3"/>
                </a:solidFill>
              </a:rPr>
              <a:t> 2024 / Budapest, Hungary</a:t>
            </a:r>
            <a:endParaRPr lang="en-GB" sz="1600" dirty="0">
              <a:solidFill>
                <a:srgbClr val="4BDBA3"/>
              </a:solidFill>
            </a:endParaRPr>
          </a:p>
        </p:txBody>
      </p:sp>
      <p:sp>
        <p:nvSpPr>
          <p:cNvPr id="60" name="Google Shape;60;p11"/>
          <p:cNvSpPr txBox="1">
            <a:spLocks noGrp="1"/>
          </p:cNvSpPr>
          <p:nvPr>
            <p:ph type="subTitle" idx="1"/>
          </p:nvPr>
        </p:nvSpPr>
        <p:spPr>
          <a:xfrm>
            <a:off x="210524" y="2948589"/>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Joachim Töpper</a:t>
            </a:r>
            <a:endParaRPr b="1" dirty="0"/>
          </a:p>
          <a:p>
            <a:pPr marL="0" lvl="0" indent="0" algn="l" rtl="0">
              <a:spcBef>
                <a:spcPts val="0"/>
              </a:spcBef>
              <a:spcAft>
                <a:spcPts val="0"/>
              </a:spcAft>
              <a:buNone/>
            </a:pPr>
            <a:r>
              <a:rPr lang="en" sz="1600" dirty="0"/>
              <a:t>Norwegian Institute for Nature Research</a:t>
            </a:r>
            <a:endParaRPr sz="1600" dirty="0"/>
          </a:p>
        </p:txBody>
      </p:sp>
      <p:pic>
        <p:nvPicPr>
          <p:cNvPr id="4" name="Picture 3">
            <a:extLst>
              <a:ext uri="{FF2B5EF4-FFF2-40B4-BE49-F238E27FC236}">
                <a16:creationId xmlns:a16="http://schemas.microsoft.com/office/drawing/2014/main" id="{88C39152-3CD9-DEF9-E828-933C6F877465}"/>
              </a:ext>
            </a:extLst>
          </p:cNvPr>
          <p:cNvPicPr>
            <a:picLocks noChangeAspect="1"/>
          </p:cNvPicPr>
          <p:nvPr/>
        </p:nvPicPr>
        <p:blipFill>
          <a:blip r:embed="rId3"/>
          <a:stretch>
            <a:fillRect/>
          </a:stretch>
        </p:blipFill>
        <p:spPr>
          <a:xfrm>
            <a:off x="6307401" y="165837"/>
            <a:ext cx="1284225" cy="792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687A-4B06-97BC-9DAB-EDE9F5426C6C}"/>
              </a:ext>
            </a:extLst>
          </p:cNvPr>
          <p:cNvSpPr>
            <a:spLocks noGrp="1"/>
          </p:cNvSpPr>
          <p:nvPr>
            <p:ph type="title"/>
          </p:nvPr>
        </p:nvSpPr>
        <p:spPr/>
        <p:txBody>
          <a:bodyPr>
            <a:noAutofit/>
          </a:bodyPr>
          <a:lstStyle/>
          <a:p>
            <a:r>
              <a:rPr lang="nb-NO" sz="2400" dirty="0" err="1"/>
              <a:t>Headline</a:t>
            </a:r>
            <a:r>
              <a:rPr lang="nb-NO" sz="2400" dirty="0"/>
              <a:t> </a:t>
            </a:r>
            <a:r>
              <a:rPr lang="nb-NO" sz="2400" dirty="0" err="1"/>
              <a:t>indicators</a:t>
            </a:r>
            <a:br>
              <a:rPr lang="nb-NO" sz="2400" dirty="0"/>
            </a:br>
            <a:br>
              <a:rPr lang="nb-NO" sz="1600" dirty="0"/>
            </a:br>
            <a:br>
              <a:rPr lang="nb-NO" sz="1600" dirty="0"/>
            </a:br>
            <a:r>
              <a:rPr lang="nb-NO" sz="1600" dirty="0" err="1"/>
              <a:t>related</a:t>
            </a:r>
            <a:r>
              <a:rPr lang="nb-NO" sz="1600" dirty="0"/>
              <a:t> to </a:t>
            </a:r>
            <a:br>
              <a:rPr lang="nb-NO" sz="1600" dirty="0"/>
            </a:br>
            <a:br>
              <a:rPr lang="nb-NO" sz="1600" dirty="0"/>
            </a:br>
            <a:r>
              <a:rPr lang="nb-NO" sz="1600" b="1" dirty="0"/>
              <a:t>Goal D</a:t>
            </a:r>
            <a:r>
              <a:rPr lang="nb-NO" sz="1600" dirty="0"/>
              <a:t> (</a:t>
            </a:r>
            <a:r>
              <a:rPr lang="nb-NO" sz="1600" dirty="0" err="1"/>
              <a:t>act</a:t>
            </a:r>
            <a:r>
              <a:rPr lang="nb-NO" sz="1600" dirty="0"/>
              <a:t>)</a:t>
            </a:r>
            <a:br>
              <a:rPr lang="nb-NO" sz="1600" dirty="0"/>
            </a:br>
            <a:br>
              <a:rPr lang="nb-NO" sz="1600" dirty="0"/>
            </a:br>
            <a:r>
              <a:rPr lang="nb-NO" sz="1600" dirty="0"/>
              <a:t> and </a:t>
            </a:r>
            <a:br>
              <a:rPr lang="nb-NO" sz="1600" dirty="0"/>
            </a:br>
            <a:br>
              <a:rPr lang="nb-NO" sz="1600" dirty="0"/>
            </a:br>
            <a:r>
              <a:rPr lang="nb-NO" sz="1600" b="1" dirty="0"/>
              <a:t>Targets 14-23</a:t>
            </a:r>
            <a:r>
              <a:rPr lang="nb-NO" sz="1600" dirty="0"/>
              <a:t> (</a:t>
            </a:r>
            <a:r>
              <a:rPr lang="nb-NO" sz="1600" dirty="0" err="1"/>
              <a:t>implementation</a:t>
            </a:r>
            <a:r>
              <a:rPr lang="nb-NO" sz="1600" dirty="0"/>
              <a:t>)</a:t>
            </a:r>
            <a:endParaRPr lang="nb-NO" sz="2400" dirty="0"/>
          </a:p>
        </p:txBody>
      </p:sp>
      <p:sp>
        <p:nvSpPr>
          <p:cNvPr id="4" name="Text Placeholder 2">
            <a:extLst>
              <a:ext uri="{FF2B5EF4-FFF2-40B4-BE49-F238E27FC236}">
                <a16:creationId xmlns:a16="http://schemas.microsoft.com/office/drawing/2014/main" id="{F616D752-160B-1003-65E1-67173ADB829A}"/>
              </a:ext>
            </a:extLst>
          </p:cNvPr>
          <p:cNvSpPr>
            <a:spLocks noGrp="1"/>
          </p:cNvSpPr>
          <p:nvPr>
            <p:ph type="body" idx="1"/>
          </p:nvPr>
        </p:nvSpPr>
        <p:spPr>
          <a:xfrm>
            <a:off x="4350327" y="216976"/>
            <a:ext cx="4748459" cy="4926524"/>
          </a:xfrm>
        </p:spPr>
        <p:txBody>
          <a:bodyPr>
            <a:noAutofit/>
          </a:bodyPr>
          <a:lstStyle/>
          <a:p>
            <a:pPr marL="139700" indent="0">
              <a:buNone/>
            </a:pPr>
            <a:r>
              <a:rPr lang="en-US" sz="1300" dirty="0"/>
              <a:t>D.1 &amp; 19.1 International public funding, including official development assistance (ODA) for conservation and sustainable use of biodiversity and ecosystems (?)</a:t>
            </a:r>
          </a:p>
          <a:p>
            <a:pPr marL="139700" indent="0">
              <a:buNone/>
            </a:pPr>
            <a:r>
              <a:rPr lang="en-US" sz="1300" dirty="0"/>
              <a:t>D.2 &amp; 19.2 Domestic public funding on conservation and sustainable use of biodiversity and ecosystems (?)</a:t>
            </a:r>
          </a:p>
          <a:p>
            <a:pPr marL="139700" indent="0">
              <a:buNone/>
            </a:pPr>
            <a:r>
              <a:rPr lang="en-US" sz="1300" dirty="0"/>
              <a:t>D.3 &amp; 19.3 Private funding (domestic and international) on conservation and sustainable use of biodiversity and ecosystems (?)</a:t>
            </a:r>
          </a:p>
          <a:p>
            <a:pPr marL="139700" indent="0">
              <a:buNone/>
            </a:pPr>
            <a:r>
              <a:rPr lang="en-US" sz="1300" dirty="0"/>
              <a:t>15.1 Number of companies reporting on disclosures of risks, dependencies and impacts on biodiversity (1)</a:t>
            </a:r>
          </a:p>
          <a:p>
            <a:pPr marL="139700" indent="0">
              <a:buNone/>
            </a:pPr>
            <a:r>
              <a:rPr lang="en-US" sz="1300" dirty="0"/>
              <a:t>18.1 Positive incentives in place to promote biodiversity conservation and sustainable use (?)</a:t>
            </a:r>
          </a:p>
          <a:p>
            <a:pPr marL="139700" indent="0">
              <a:buNone/>
            </a:pPr>
            <a:r>
              <a:rPr lang="en-US" sz="1300" dirty="0"/>
              <a:t>18.2 Value of subsidies and other incentives harmful to biodiversity, that have been eliminated, phased out or reformed (?)</a:t>
            </a:r>
          </a:p>
          <a:p>
            <a:pPr marL="139700" indent="0">
              <a:buNone/>
            </a:pPr>
            <a:r>
              <a:rPr lang="en-US" sz="1300" dirty="0"/>
              <a:t>21.1 Indicator on biodiversity information for monitoring the global biodiversity framework (2)</a:t>
            </a:r>
          </a:p>
          <a:p>
            <a:pPr marL="139700" indent="0">
              <a:buNone/>
            </a:pPr>
            <a:endParaRPr lang="nb-NO" sz="1300" dirty="0"/>
          </a:p>
          <a:p>
            <a:pPr marL="139700" indent="0">
              <a:buNone/>
            </a:pPr>
            <a:r>
              <a:rPr lang="nb-NO" sz="1300" dirty="0" err="1"/>
              <a:t>Binary</a:t>
            </a:r>
            <a:r>
              <a:rPr lang="nb-NO" sz="1300" dirty="0"/>
              <a:t> </a:t>
            </a:r>
            <a:r>
              <a:rPr lang="nb-NO" sz="1300" dirty="0" err="1"/>
              <a:t>instead</a:t>
            </a:r>
            <a:r>
              <a:rPr lang="nb-NO" sz="1300" dirty="0"/>
              <a:t> </a:t>
            </a:r>
            <a:r>
              <a:rPr lang="nb-NO" sz="1300" dirty="0" err="1"/>
              <a:t>of</a:t>
            </a:r>
            <a:r>
              <a:rPr lang="nb-NO" sz="1300" dirty="0"/>
              <a:t> </a:t>
            </a:r>
            <a:r>
              <a:rPr lang="nb-NO" sz="1300" dirty="0" err="1"/>
              <a:t>headline</a:t>
            </a:r>
            <a:r>
              <a:rPr lang="nb-NO" sz="1300" dirty="0"/>
              <a:t> </a:t>
            </a:r>
            <a:r>
              <a:rPr lang="nb-NO" sz="1300" dirty="0" err="1"/>
              <a:t>indicators</a:t>
            </a:r>
            <a:r>
              <a:rPr lang="nb-NO" sz="1300" dirty="0"/>
              <a:t> for targets 14, 16, 17, 20, 22, and 23</a:t>
            </a:r>
          </a:p>
        </p:txBody>
      </p:sp>
      <p:pic>
        <p:nvPicPr>
          <p:cNvPr id="3" name="Picture 2">
            <a:extLst>
              <a:ext uri="{FF2B5EF4-FFF2-40B4-BE49-F238E27FC236}">
                <a16:creationId xmlns:a16="http://schemas.microsoft.com/office/drawing/2014/main" id="{D9095C70-F1BF-482F-00A1-C57FEFE70662}"/>
              </a:ext>
            </a:extLst>
          </p:cNvPr>
          <p:cNvPicPr>
            <a:picLocks noChangeAspect="1"/>
          </p:cNvPicPr>
          <p:nvPr/>
        </p:nvPicPr>
        <p:blipFill>
          <a:blip r:embed="rId2"/>
          <a:stretch>
            <a:fillRect/>
          </a:stretch>
        </p:blipFill>
        <p:spPr>
          <a:xfrm>
            <a:off x="8436472" y="4680489"/>
            <a:ext cx="662314" cy="408768"/>
          </a:xfrm>
          <a:prstGeom prst="rect">
            <a:avLst/>
          </a:prstGeom>
        </p:spPr>
      </p:pic>
      <p:sp>
        <p:nvSpPr>
          <p:cNvPr id="5" name="TextBox 4">
            <a:extLst>
              <a:ext uri="{FF2B5EF4-FFF2-40B4-BE49-F238E27FC236}">
                <a16:creationId xmlns:a16="http://schemas.microsoft.com/office/drawing/2014/main" id="{F4B927C5-225D-6CF2-141E-A9DE48657EAE}"/>
              </a:ext>
            </a:extLst>
          </p:cNvPr>
          <p:cNvSpPr txBox="1"/>
          <p:nvPr/>
        </p:nvSpPr>
        <p:spPr>
          <a:xfrm>
            <a:off x="1320800" y="4717434"/>
            <a:ext cx="3121891" cy="307777"/>
          </a:xfrm>
          <a:prstGeom prst="rect">
            <a:avLst/>
          </a:prstGeom>
          <a:noFill/>
        </p:spPr>
        <p:txBody>
          <a:bodyPr wrap="square">
            <a:spAutoFit/>
          </a:bodyPr>
          <a:lstStyle/>
          <a:p>
            <a:r>
              <a:rPr lang="nb-NO" dirty="0" err="1">
                <a:solidFill>
                  <a:srgbClr val="2792B5"/>
                </a:solidFill>
              </a:rPr>
              <a:t>see</a:t>
            </a:r>
            <a:r>
              <a:rPr lang="nb-NO" dirty="0">
                <a:solidFill>
                  <a:srgbClr val="2792B5"/>
                </a:solidFill>
              </a:rPr>
              <a:t> www.post-2020indicators.org</a:t>
            </a:r>
          </a:p>
        </p:txBody>
      </p:sp>
    </p:spTree>
    <p:extLst>
      <p:ext uri="{BB962C8B-B14F-4D97-AF65-F5344CB8AC3E}">
        <p14:creationId xmlns:p14="http://schemas.microsoft.com/office/powerpoint/2010/main" val="38216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9204-09BA-3442-1156-87EA2A5F2D99}"/>
              </a:ext>
            </a:extLst>
          </p:cNvPr>
          <p:cNvSpPr>
            <a:spLocks noGrp="1"/>
          </p:cNvSpPr>
          <p:nvPr>
            <p:ph type="title"/>
          </p:nvPr>
        </p:nvSpPr>
        <p:spPr/>
        <p:txBody>
          <a:bodyPr>
            <a:normAutofit/>
          </a:bodyPr>
          <a:lstStyle/>
          <a:p>
            <a:r>
              <a:rPr lang="nb-NO" dirty="0" err="1"/>
              <a:t>Binary</a:t>
            </a:r>
            <a:r>
              <a:rPr lang="nb-NO" dirty="0"/>
              <a:t> </a:t>
            </a:r>
            <a:r>
              <a:rPr lang="nb-NO" dirty="0" err="1"/>
              <a:t>indicators</a:t>
            </a:r>
            <a:endParaRPr lang="nb-NO" dirty="0"/>
          </a:p>
        </p:txBody>
      </p:sp>
      <p:sp>
        <p:nvSpPr>
          <p:cNvPr id="5" name="TextBox 4">
            <a:extLst>
              <a:ext uri="{FF2B5EF4-FFF2-40B4-BE49-F238E27FC236}">
                <a16:creationId xmlns:a16="http://schemas.microsoft.com/office/drawing/2014/main" id="{79366FD8-E9A3-596B-4762-A6EFB60CB27B}"/>
              </a:ext>
            </a:extLst>
          </p:cNvPr>
          <p:cNvSpPr txBox="1"/>
          <p:nvPr/>
        </p:nvSpPr>
        <p:spPr>
          <a:xfrm>
            <a:off x="153913" y="1532275"/>
            <a:ext cx="4118674" cy="2462213"/>
          </a:xfrm>
          <a:prstGeom prst="rect">
            <a:avLst/>
          </a:prstGeom>
          <a:noFill/>
        </p:spPr>
        <p:txBody>
          <a:bodyPr wrap="square">
            <a:spAutoFit/>
          </a:bodyPr>
          <a:lstStyle/>
          <a:p>
            <a:r>
              <a:rPr lang="nb-NO" dirty="0" err="1"/>
              <a:t>Suggestion</a:t>
            </a:r>
            <a:r>
              <a:rPr lang="nb-NO" dirty="0"/>
              <a:t> from AHTEG </a:t>
            </a:r>
            <a:r>
              <a:rPr lang="nb-NO" dirty="0" err="1"/>
              <a:t>on</a:t>
            </a:r>
            <a:r>
              <a:rPr lang="nb-NO" dirty="0"/>
              <a:t> </a:t>
            </a:r>
            <a:r>
              <a:rPr lang="nb-NO" dirty="0" err="1"/>
              <a:t>binary</a:t>
            </a:r>
            <a:r>
              <a:rPr lang="nb-NO" dirty="0"/>
              <a:t> </a:t>
            </a:r>
            <a:r>
              <a:rPr lang="nb-NO" dirty="0" err="1"/>
              <a:t>indicators</a:t>
            </a:r>
            <a:r>
              <a:rPr lang="nb-NO" dirty="0"/>
              <a:t>:</a:t>
            </a:r>
          </a:p>
          <a:p>
            <a:endParaRPr lang="nb-NO" dirty="0"/>
          </a:p>
          <a:p>
            <a:r>
              <a:rPr lang="nb-NO" dirty="0">
                <a:hlinkClick r:id="rId2"/>
              </a:rPr>
              <a:t>www.cbd.int/doc/c/fc2f/9f66/ffaa283c75eb50b24cc80aa1/ind-ahteg-2023-02-03-en.pdf</a:t>
            </a:r>
            <a:endParaRPr lang="nb-NO" dirty="0"/>
          </a:p>
          <a:p>
            <a:endParaRPr lang="nb-NO" dirty="0"/>
          </a:p>
          <a:p>
            <a:endParaRPr lang="nb-NO" dirty="0"/>
          </a:p>
          <a:p>
            <a:r>
              <a:rPr lang="nb-NO" dirty="0"/>
              <a:t>Note:</a:t>
            </a:r>
          </a:p>
          <a:p>
            <a:r>
              <a:rPr lang="nb-NO" dirty="0"/>
              <a:t>New </a:t>
            </a:r>
            <a:r>
              <a:rPr lang="nb-NO" dirty="0" err="1"/>
              <a:t>wording</a:t>
            </a:r>
            <a:r>
              <a:rPr lang="nb-NO" dirty="0"/>
              <a:t> and </a:t>
            </a:r>
            <a:r>
              <a:rPr lang="nb-NO" dirty="0" err="1"/>
              <a:t>one</a:t>
            </a:r>
            <a:r>
              <a:rPr lang="nb-NO" dirty="0"/>
              <a:t> more </a:t>
            </a:r>
            <a:r>
              <a:rPr lang="nb-NO" dirty="0" err="1"/>
              <a:t>suggestion</a:t>
            </a:r>
            <a:r>
              <a:rPr lang="nb-NO" dirty="0"/>
              <a:t> for target 20 in</a:t>
            </a:r>
          </a:p>
          <a:p>
            <a:r>
              <a:rPr lang="nb-NO" dirty="0">
                <a:hlinkClick r:id="rId3"/>
              </a:rPr>
              <a:t>www.cbd.int/doc/c/f22d/ab58/236acdd54779ab58b97aecf1/ind-ahteg-2023-03-02-en.pdf</a:t>
            </a:r>
            <a:r>
              <a:rPr lang="nb-NO" dirty="0"/>
              <a:t> </a:t>
            </a:r>
          </a:p>
        </p:txBody>
      </p:sp>
      <p:graphicFrame>
        <p:nvGraphicFramePr>
          <p:cNvPr id="10" name="Table 9">
            <a:extLst>
              <a:ext uri="{FF2B5EF4-FFF2-40B4-BE49-F238E27FC236}">
                <a16:creationId xmlns:a16="http://schemas.microsoft.com/office/drawing/2014/main" id="{59A9C5D7-96F7-08B8-7C87-0E985F3690B4}"/>
              </a:ext>
            </a:extLst>
          </p:cNvPr>
          <p:cNvGraphicFramePr>
            <a:graphicFrameLocks noGrp="1"/>
          </p:cNvGraphicFramePr>
          <p:nvPr>
            <p:extLst>
              <p:ext uri="{D42A27DB-BD31-4B8C-83A1-F6EECF244321}">
                <p14:modId xmlns:p14="http://schemas.microsoft.com/office/powerpoint/2010/main" val="2062258762"/>
              </p:ext>
            </p:extLst>
          </p:nvPr>
        </p:nvGraphicFramePr>
        <p:xfrm>
          <a:off x="4657241" y="209227"/>
          <a:ext cx="4265908" cy="4757979"/>
        </p:xfrm>
        <a:graphic>
          <a:graphicData uri="http://schemas.openxmlformats.org/drawingml/2006/table">
            <a:tbl>
              <a:tblPr>
                <a:tableStyleId>{5C22544A-7EE6-4342-B048-85BDC9FD1C3A}</a:tableStyleId>
              </a:tblPr>
              <a:tblGrid>
                <a:gridCol w="570790">
                  <a:extLst>
                    <a:ext uri="{9D8B030D-6E8A-4147-A177-3AD203B41FA5}">
                      <a16:colId xmlns:a16="http://schemas.microsoft.com/office/drawing/2014/main" val="4283511376"/>
                    </a:ext>
                  </a:extLst>
                </a:gridCol>
                <a:gridCol w="3695118">
                  <a:extLst>
                    <a:ext uri="{9D8B030D-6E8A-4147-A177-3AD203B41FA5}">
                      <a16:colId xmlns:a16="http://schemas.microsoft.com/office/drawing/2014/main" val="1417519047"/>
                    </a:ext>
                  </a:extLst>
                </a:gridCol>
              </a:tblGrid>
              <a:tr h="151294">
                <a:tc>
                  <a:txBody>
                    <a:bodyPr/>
                    <a:lstStyle/>
                    <a:p>
                      <a:pPr algn="l" fontAlgn="b"/>
                      <a:r>
                        <a:rPr lang="nb-NO" sz="800" u="none" strike="noStrike">
                          <a:solidFill>
                            <a:schemeClr val="bg1"/>
                          </a:solidFill>
                          <a:effectLst/>
                        </a:rPr>
                        <a:t>Goal/target</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Global indicator derived from binary reporting</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62484811"/>
                  </a:ext>
                </a:extLst>
              </a:tr>
              <a:tr h="302591">
                <a:tc>
                  <a:txBody>
                    <a:bodyPr/>
                    <a:lstStyle/>
                    <a:p>
                      <a:pPr algn="l" fontAlgn="b"/>
                      <a:r>
                        <a:rPr lang="nb-NO" sz="800" u="none" strike="noStrike">
                          <a:solidFill>
                            <a:schemeClr val="bg1"/>
                          </a:solidFill>
                          <a:effectLst/>
                        </a:rPr>
                        <a:t>B</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 constitution or legislation recognizing and implementing and monitoring a right to a healthy environment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98089388"/>
                  </a:ext>
                </a:extLst>
              </a:tr>
              <a:tr h="302591">
                <a:tc>
                  <a:txBody>
                    <a:bodyPr/>
                    <a:lstStyle/>
                    <a:p>
                      <a:pPr algn="l" fontAlgn="b"/>
                      <a:r>
                        <a:rPr lang="nb-NO" sz="800" u="none" strike="noStrike">
                          <a:solidFill>
                            <a:schemeClr val="bg1"/>
                          </a:solidFill>
                          <a:effectLst/>
                        </a:rPr>
                        <a:t>1</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using terrestrial and marine spatial planning to identify areas of high biodiversity importance in national development planning</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502213027"/>
                  </a:ext>
                </a:extLst>
              </a:tr>
              <a:tr h="302591">
                <a:tc>
                  <a:txBody>
                    <a:bodyPr/>
                    <a:lstStyle/>
                    <a:p>
                      <a:pPr algn="l" fontAlgn="b"/>
                      <a:r>
                        <a:rPr lang="nb-NO" sz="800" u="none" strike="noStrike">
                          <a:solidFill>
                            <a:schemeClr val="bg1"/>
                          </a:solidFill>
                          <a:effectLst/>
                        </a:rPr>
                        <a:t>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adopting relevant national legislation and adequately resourcing the prevention or control of invasive alien species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446770336"/>
                  </a:ext>
                </a:extLst>
              </a:tr>
              <a:tr h="418410">
                <a:tc>
                  <a:txBody>
                    <a:bodyPr/>
                    <a:lstStyle/>
                    <a:p>
                      <a:pPr algn="l" fontAlgn="b"/>
                      <a:r>
                        <a:rPr lang="nb-NO" sz="800" u="none" strike="noStrike">
                          <a:solidFill>
                            <a:schemeClr val="bg1"/>
                          </a:solidFill>
                          <a:effectLst/>
                        </a:rPr>
                        <a:t>8</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nationally determined contributions, long-term strategies, national adaptation plans and adaptation communications that reflect biodiversity</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970675396"/>
                  </a:ext>
                </a:extLst>
              </a:tr>
              <a:tr h="418410">
                <a:tc>
                  <a:txBody>
                    <a:bodyPr/>
                    <a:lstStyle/>
                    <a:p>
                      <a:pPr algn="l" fontAlgn="b"/>
                      <a:r>
                        <a:rPr lang="nb-NO" sz="800" u="none" strike="noStrike">
                          <a:solidFill>
                            <a:schemeClr val="bg1"/>
                          </a:solidFill>
                          <a:effectLst/>
                        </a:rPr>
                        <a:t>9</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legal instruments to regulate the use of and trade in wild species, and respecting customary sustainable use by indigenous peoples and local communities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274796185"/>
                  </a:ext>
                </a:extLst>
              </a:tr>
              <a:tr h="280680">
                <a:tc>
                  <a:txBody>
                    <a:bodyPr/>
                    <a:lstStyle/>
                    <a:p>
                      <a:pPr algn="l" fontAlgn="b"/>
                      <a:r>
                        <a:rPr lang="nb-NO" sz="800" u="none" strike="noStrike">
                          <a:solidFill>
                            <a:schemeClr val="bg1"/>
                          </a:solidFill>
                          <a:effectLst/>
                        </a:rPr>
                        <a:t>12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urban sustainability plans referring to green and/or blue spatial management</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235190463"/>
                  </a:ext>
                </a:extLst>
              </a:tr>
              <a:tr h="280680">
                <a:tc>
                  <a:txBody>
                    <a:bodyPr/>
                    <a:lstStyle/>
                    <a:p>
                      <a:pPr algn="l" fontAlgn="b"/>
                      <a:r>
                        <a:rPr lang="nb-NO" sz="800" u="none" strike="noStrike">
                          <a:solidFill>
                            <a:schemeClr val="bg1"/>
                          </a:solidFill>
                          <a:effectLst/>
                        </a:rPr>
                        <a:t>13 / C</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that have operational legislative, administrative or policy frameworks which relate to Target 13</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3814932798"/>
                  </a:ext>
                </a:extLst>
              </a:tr>
              <a:tr h="693871">
                <a:tc>
                  <a:txBody>
                    <a:bodyPr/>
                    <a:lstStyle/>
                    <a:p>
                      <a:pPr algn="l" fontAlgn="b"/>
                      <a:r>
                        <a:rPr lang="nb-NO" sz="800" u="none" strike="noStrike">
                          <a:solidFill>
                            <a:schemeClr val="bg1"/>
                          </a:solidFill>
                          <a:effectLst/>
                        </a:rPr>
                        <a:t>14</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with national targets for integrating biodiversity values into policies, regulations, planning, development processes, poverty reduction strategies and accounts at all levels, ensuring that biodiversity values are mainstreamed across all sectors and integrated into assessments of environmental impacts</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039633798"/>
                  </a:ext>
                </a:extLst>
              </a:tr>
              <a:tr h="280680">
                <a:tc>
                  <a:txBody>
                    <a:bodyPr/>
                    <a:lstStyle/>
                    <a:p>
                      <a:pPr algn="l" fontAlgn="b"/>
                      <a:r>
                        <a:rPr lang="nb-NO" sz="800" u="none" strike="noStrike">
                          <a:solidFill>
                            <a:schemeClr val="bg1"/>
                          </a:solidFill>
                          <a:effectLst/>
                        </a:rPr>
                        <a:t>15</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taking legal, administrative or policy measures to ensure that Target 15 is achieved</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969698555"/>
                  </a:ext>
                </a:extLst>
              </a:tr>
              <a:tr h="418410">
                <a:tc>
                  <a:txBody>
                    <a:bodyPr/>
                    <a:lstStyle/>
                    <a:p>
                      <a:pPr algn="l" fontAlgn="b"/>
                      <a:r>
                        <a:rPr lang="nb-NO" sz="800" u="none" strike="noStrike">
                          <a:solidFill>
                            <a:schemeClr val="bg1"/>
                          </a:solidFill>
                          <a:effectLst/>
                        </a:rPr>
                        <a:t>16</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developing, adopting or implementing policy instruments aimed at supporting the shift to sustainable consumption and production (Sustainable Development Goal indicator 12.1.1)</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18867321"/>
                  </a:ext>
                </a:extLst>
              </a:tr>
              <a:tr h="151294">
                <a:tc>
                  <a:txBody>
                    <a:bodyPr/>
                    <a:lstStyle/>
                    <a:p>
                      <a:pPr algn="l" fontAlgn="b"/>
                      <a:r>
                        <a:rPr lang="nb-NO" sz="800" u="none" strike="noStrike">
                          <a:solidFill>
                            <a:schemeClr val="bg1"/>
                          </a:solidFill>
                          <a:effectLst/>
                        </a:rPr>
                        <a:t>17</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with capacity and measures in place related to Target 17</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4187738748"/>
                  </a:ext>
                </a:extLst>
              </a:tr>
              <a:tr h="453886">
                <a:tc>
                  <a:txBody>
                    <a:bodyPr/>
                    <a:lstStyle/>
                    <a:p>
                      <a:pPr algn="l" fontAlgn="b"/>
                      <a:r>
                        <a:rPr lang="nb-NO" sz="800" u="none" strike="noStrike">
                          <a:solidFill>
                            <a:schemeClr val="bg1"/>
                          </a:solidFill>
                          <a:effectLst/>
                        </a:rPr>
                        <a:t>22</a:t>
                      </a:r>
                      <a:endParaRPr lang="nb-NO" sz="800" b="0" i="0" u="none" strike="noStrike">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a:solidFill>
                            <a:schemeClr val="bg1"/>
                          </a:solidFill>
                          <a:effectLst/>
                        </a:rPr>
                        <a:t>Number of countries recognizing the legal rights of indigenous peoples and local communities, environmental human rights defenders, women, youth and persons with disabilities with respect to their traditional territories, cultures and practices</a:t>
                      </a:r>
                      <a:endParaRPr lang="en-US" sz="800" b="0" i="0" u="none" strike="noStrike">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2500332323"/>
                  </a:ext>
                </a:extLst>
              </a:tr>
              <a:tr h="302591">
                <a:tc>
                  <a:txBody>
                    <a:bodyPr/>
                    <a:lstStyle/>
                    <a:p>
                      <a:pPr algn="l" fontAlgn="b"/>
                      <a:r>
                        <a:rPr lang="nb-NO" sz="800" u="none" strike="noStrike" dirty="0">
                          <a:solidFill>
                            <a:schemeClr val="bg1"/>
                          </a:solidFill>
                          <a:effectLst/>
                        </a:rPr>
                        <a:t>23</a:t>
                      </a:r>
                      <a:endParaRPr lang="nb-NO" sz="800" b="0" i="0" u="none" strike="noStrike" dirty="0">
                        <a:solidFill>
                          <a:schemeClr val="bg1"/>
                        </a:solidFill>
                        <a:effectLst/>
                        <a:latin typeface="Calibri" panose="020F0502020204030204" pitchFamily="34" charset="0"/>
                      </a:endParaRPr>
                    </a:p>
                  </a:txBody>
                  <a:tcPr marL="3746" marR="3746" marT="3746" marB="0" anchor="ctr" anchorCtr="1">
                    <a:noFill/>
                  </a:tcPr>
                </a:tc>
                <a:tc>
                  <a:txBody>
                    <a:bodyPr/>
                    <a:lstStyle/>
                    <a:p>
                      <a:pPr algn="l" fontAlgn="b"/>
                      <a:r>
                        <a:rPr lang="en-US" sz="800" u="none" strike="noStrike" dirty="0">
                          <a:solidFill>
                            <a:schemeClr val="bg1"/>
                          </a:solidFill>
                          <a:effectLst/>
                        </a:rPr>
                        <a:t>Number of countries where the legal framework (including customary law) guarantees women’s equal rights to land ownership and/or control</a:t>
                      </a:r>
                      <a:endParaRPr lang="en-US" sz="800" b="0" i="0" u="none" strike="noStrike" dirty="0">
                        <a:solidFill>
                          <a:schemeClr val="bg1"/>
                        </a:solidFill>
                        <a:effectLst/>
                        <a:latin typeface="Calibri" panose="020F0502020204030204" pitchFamily="34" charset="0"/>
                      </a:endParaRPr>
                    </a:p>
                  </a:txBody>
                  <a:tcPr marL="3746" marR="3746" marT="3746" marB="0" anchor="b">
                    <a:noFill/>
                  </a:tcPr>
                </a:tc>
                <a:extLst>
                  <a:ext uri="{0D108BD9-81ED-4DB2-BD59-A6C34878D82A}">
                    <a16:rowId xmlns:a16="http://schemas.microsoft.com/office/drawing/2014/main" val="168900964"/>
                  </a:ext>
                </a:extLst>
              </a:tr>
            </a:tbl>
          </a:graphicData>
        </a:graphic>
      </p:graphicFrame>
    </p:spTree>
    <p:extLst>
      <p:ext uri="{BB962C8B-B14F-4D97-AF65-F5344CB8AC3E}">
        <p14:creationId xmlns:p14="http://schemas.microsoft.com/office/powerpoint/2010/main" val="158716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7BDA-14C2-0A30-ADEC-4F6223A2144B}"/>
              </a:ext>
            </a:extLst>
          </p:cNvPr>
          <p:cNvSpPr>
            <a:spLocks noGrp="1"/>
          </p:cNvSpPr>
          <p:nvPr>
            <p:ph type="title"/>
          </p:nvPr>
        </p:nvSpPr>
        <p:spPr>
          <a:xfrm>
            <a:off x="311700" y="1720312"/>
            <a:ext cx="3803100" cy="2359837"/>
          </a:xfrm>
        </p:spPr>
        <p:txBody>
          <a:bodyPr>
            <a:normAutofit/>
          </a:bodyPr>
          <a:lstStyle/>
          <a:p>
            <a:r>
              <a:rPr lang="nb-NO" sz="2400" dirty="0" err="1"/>
              <a:t>Let’s</a:t>
            </a:r>
            <a:r>
              <a:rPr lang="nb-NO" sz="2400" dirty="0"/>
              <a:t> </a:t>
            </a:r>
            <a:r>
              <a:rPr lang="nb-NO" sz="2400" dirty="0" err="1"/>
              <a:t>take</a:t>
            </a:r>
            <a:r>
              <a:rPr lang="nb-NO" sz="2400" dirty="0"/>
              <a:t> a </a:t>
            </a:r>
            <a:r>
              <a:rPr lang="nb-NO" sz="2400" dirty="0" err="1"/>
              <a:t>closer</a:t>
            </a:r>
            <a:r>
              <a:rPr lang="nb-NO" sz="2400" dirty="0"/>
              <a:t> </a:t>
            </a:r>
            <a:r>
              <a:rPr lang="nb-NO" sz="2400" dirty="0" err="1"/>
              <a:t>look</a:t>
            </a:r>
            <a:r>
              <a:rPr lang="nb-NO" sz="2400" dirty="0"/>
              <a:t> at </a:t>
            </a:r>
            <a:r>
              <a:rPr lang="nb-NO" sz="2400" dirty="0" err="1"/>
              <a:t>some</a:t>
            </a:r>
            <a:r>
              <a:rPr lang="nb-NO" sz="2400" dirty="0"/>
              <a:t> </a:t>
            </a:r>
            <a:r>
              <a:rPr lang="nb-NO" sz="2400" dirty="0" err="1"/>
              <a:t>of</a:t>
            </a:r>
            <a:r>
              <a:rPr lang="nb-NO" sz="2400" dirty="0"/>
              <a:t> </a:t>
            </a:r>
            <a:r>
              <a:rPr lang="nb-NO" sz="2400" dirty="0" err="1"/>
              <a:t>the</a:t>
            </a:r>
            <a:r>
              <a:rPr lang="nb-NO" sz="2400" dirty="0"/>
              <a:t> </a:t>
            </a:r>
            <a:r>
              <a:rPr lang="nb-NO" sz="2400" dirty="0" err="1"/>
              <a:t>headline</a:t>
            </a:r>
            <a:r>
              <a:rPr lang="nb-NO" sz="2400" dirty="0"/>
              <a:t> </a:t>
            </a:r>
            <a:r>
              <a:rPr lang="nb-NO" sz="2400" dirty="0" err="1"/>
              <a:t>indicators</a:t>
            </a:r>
            <a:endParaRPr lang="nb-NO" sz="2400" dirty="0"/>
          </a:p>
        </p:txBody>
      </p:sp>
      <p:pic>
        <p:nvPicPr>
          <p:cNvPr id="5" name="Picture 4" descr="A couple of men working in a forest&#10;&#10;Description automatically generated">
            <a:extLst>
              <a:ext uri="{FF2B5EF4-FFF2-40B4-BE49-F238E27FC236}">
                <a16:creationId xmlns:a16="http://schemas.microsoft.com/office/drawing/2014/main" id="{38D56E01-7167-0EB5-3099-1BFB01729C38}"/>
              </a:ext>
            </a:extLst>
          </p:cNvPr>
          <p:cNvPicPr>
            <a:picLocks noChangeAspect="1"/>
          </p:cNvPicPr>
          <p:nvPr/>
        </p:nvPicPr>
        <p:blipFill rotWithShape="1">
          <a:blip r:embed="rId2"/>
          <a:srcRect t="2998" r="50000" b="15897"/>
          <a:stretch/>
        </p:blipFill>
        <p:spPr>
          <a:xfrm>
            <a:off x="5563892" y="1063349"/>
            <a:ext cx="2479729" cy="3016801"/>
          </a:xfrm>
          <a:prstGeom prst="rect">
            <a:avLst/>
          </a:prstGeom>
        </p:spPr>
      </p:pic>
      <p:pic>
        <p:nvPicPr>
          <p:cNvPr id="6" name="Picture 5">
            <a:extLst>
              <a:ext uri="{FF2B5EF4-FFF2-40B4-BE49-F238E27FC236}">
                <a16:creationId xmlns:a16="http://schemas.microsoft.com/office/drawing/2014/main" id="{1C2E87CF-2EDB-FA35-7EEC-56462D2B2BBD}"/>
              </a:ext>
            </a:extLst>
          </p:cNvPr>
          <p:cNvPicPr>
            <a:picLocks noChangeAspect="1"/>
          </p:cNvPicPr>
          <p:nvPr/>
        </p:nvPicPr>
        <p:blipFill>
          <a:blip r:embed="rId3"/>
          <a:stretch>
            <a:fillRect/>
          </a:stretch>
        </p:blipFill>
        <p:spPr>
          <a:xfrm>
            <a:off x="8436472" y="4680489"/>
            <a:ext cx="662314" cy="408768"/>
          </a:xfrm>
          <a:prstGeom prst="rect">
            <a:avLst/>
          </a:prstGeom>
        </p:spPr>
      </p:pic>
      <p:sp>
        <p:nvSpPr>
          <p:cNvPr id="7" name="Text Placeholder 2">
            <a:extLst>
              <a:ext uri="{FF2B5EF4-FFF2-40B4-BE49-F238E27FC236}">
                <a16:creationId xmlns:a16="http://schemas.microsoft.com/office/drawing/2014/main" id="{FDFBCEEA-50E6-DD35-D8F6-8B81CB00F18E}"/>
              </a:ext>
            </a:extLst>
          </p:cNvPr>
          <p:cNvSpPr>
            <a:spLocks noGrp="1"/>
          </p:cNvSpPr>
          <p:nvPr>
            <p:ph type="body" idx="1"/>
          </p:nvPr>
        </p:nvSpPr>
        <p:spPr>
          <a:xfrm>
            <a:off x="5362414" y="4015328"/>
            <a:ext cx="2681208" cy="750400"/>
          </a:xfrm>
        </p:spPr>
        <p:txBody>
          <a:bodyPr>
            <a:normAutofit/>
          </a:bodyPr>
          <a:lstStyle/>
          <a:p>
            <a:pPr marL="139700" indent="0">
              <a:buNone/>
            </a:pPr>
            <a:r>
              <a:rPr lang="en-US" sz="1100" dirty="0"/>
              <a:t>Joachim taking a close look…</a:t>
            </a:r>
            <a:endParaRPr lang="nb-NO" sz="1100" dirty="0"/>
          </a:p>
        </p:txBody>
      </p:sp>
    </p:spTree>
    <p:extLst>
      <p:ext uri="{BB962C8B-B14F-4D97-AF65-F5344CB8AC3E}">
        <p14:creationId xmlns:p14="http://schemas.microsoft.com/office/powerpoint/2010/main" val="262505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4843219" y="4286548"/>
            <a:ext cx="3841077" cy="750400"/>
          </a:xfrm>
        </p:spPr>
        <p:txBody>
          <a:bodyPr>
            <a:normAutofit fontScale="92500" lnSpcReduction="20000"/>
          </a:bodyPr>
          <a:lstStyle/>
          <a:p>
            <a:pPr marL="139700" indent="0">
              <a:buNone/>
            </a:pPr>
            <a:r>
              <a:rPr lang="en-US" dirty="0"/>
              <a:t>Red List of Ecosystems assessments for South Africa, from the National Biodiversity Assessment in 2018</a:t>
            </a:r>
            <a:endParaRPr lang="nb-NO" dirty="0"/>
          </a:p>
        </p:txBody>
      </p:sp>
      <p:pic>
        <p:nvPicPr>
          <p:cNvPr id="1026" name="Picture 2">
            <a:extLst>
              <a:ext uri="{FF2B5EF4-FFF2-40B4-BE49-F238E27FC236}">
                <a16:creationId xmlns:a16="http://schemas.microsoft.com/office/drawing/2014/main" id="{C275BA3E-E2F7-D54F-740D-4CBA274D0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03" y="1532275"/>
            <a:ext cx="3746231" cy="3399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109DF9-CB00-C6AA-44AA-7D6060F1A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79427"/>
            <a:ext cx="3448800" cy="4207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AEF58B-1F0F-5D2E-EF9E-5788359AFE4E}"/>
              </a:ext>
            </a:extLst>
          </p:cNvPr>
          <p:cNvPicPr>
            <a:picLocks noChangeAspect="1"/>
          </p:cNvPicPr>
          <p:nvPr/>
        </p:nvPicPr>
        <p:blipFill>
          <a:blip r:embed="rId4"/>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362392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6050334" y="3245224"/>
            <a:ext cx="2616032" cy="1701637"/>
          </a:xfrm>
        </p:spPr>
        <p:txBody>
          <a:bodyPr>
            <a:normAutofit/>
          </a:bodyPr>
          <a:lstStyle/>
          <a:p>
            <a:pPr marL="139700" indent="0">
              <a:buNone/>
            </a:pPr>
            <a:r>
              <a:rPr lang="en-US" dirty="0"/>
              <a:t>A) </a:t>
            </a:r>
            <a:r>
              <a:rPr lang="nb-NO" dirty="0" err="1"/>
              <a:t>Ferrer</a:t>
            </a:r>
            <a:r>
              <a:rPr lang="nb-NO" dirty="0"/>
              <a:t>-Paris et al. 2019</a:t>
            </a:r>
          </a:p>
          <a:p>
            <a:pPr marL="139700" indent="0">
              <a:buNone/>
            </a:pPr>
            <a:r>
              <a:rPr lang="en-US" dirty="0">
                <a:hlinkClick r:id="rId2">
                  <a:extLst>
                    <a:ext uri="{A12FA001-AC4F-418D-AE19-62706E023703}">
                      <ahyp:hlinkClr xmlns:ahyp="http://schemas.microsoft.com/office/drawing/2018/hyperlinkcolor" val="tx"/>
                    </a:ext>
                  </a:extLst>
                </a:hlinkClick>
              </a:rPr>
              <a:t>doi.org/10.1111/conl.12623</a:t>
            </a:r>
            <a:endParaRPr lang="nb-NO" dirty="0"/>
          </a:p>
          <a:p>
            <a:pPr marL="139700" indent="0">
              <a:buNone/>
            </a:pPr>
            <a:endParaRPr lang="nb-NO" dirty="0"/>
          </a:p>
          <a:p>
            <a:pPr marL="139700" indent="0">
              <a:buNone/>
            </a:pPr>
            <a:r>
              <a:rPr lang="nb-NO" dirty="0"/>
              <a:t>B &amp; C) </a:t>
            </a:r>
            <a:r>
              <a:rPr lang="nb-NO" dirty="0" err="1"/>
              <a:t>adapted</a:t>
            </a:r>
            <a:r>
              <a:rPr lang="nb-NO" dirty="0"/>
              <a:t> from </a:t>
            </a:r>
            <a:r>
              <a:rPr lang="nb-NO" dirty="0" err="1"/>
              <a:t>Rowland</a:t>
            </a:r>
            <a:r>
              <a:rPr lang="nb-NO" dirty="0"/>
              <a:t> et al. 2020, </a:t>
            </a:r>
            <a:r>
              <a:rPr lang="en-US" dirty="0">
                <a:hlinkClick r:id="rId3">
                  <a:extLst>
                    <a:ext uri="{A12FA001-AC4F-418D-AE19-62706E023703}">
                      <ahyp:hlinkClr xmlns:ahyp="http://schemas.microsoft.com/office/drawing/2018/hyperlinkcolor" val="tx"/>
                    </a:ext>
                  </a:extLst>
                </a:hlinkClick>
              </a:rPr>
              <a:t>doi.org/10.1111/conl.12680</a:t>
            </a:r>
            <a:endParaRPr lang="nb-NO" dirty="0"/>
          </a:p>
        </p:txBody>
      </p:sp>
      <p:sp>
        <p:nvSpPr>
          <p:cNvPr id="5" name="TextBox 4">
            <a:extLst>
              <a:ext uri="{FF2B5EF4-FFF2-40B4-BE49-F238E27FC236}">
                <a16:creationId xmlns:a16="http://schemas.microsoft.com/office/drawing/2014/main" id="{48D1C5B0-41E8-7F49-8F9A-74BE3F2B2022}"/>
              </a:ext>
            </a:extLst>
          </p:cNvPr>
          <p:cNvSpPr txBox="1"/>
          <p:nvPr/>
        </p:nvSpPr>
        <p:spPr>
          <a:xfrm>
            <a:off x="4564252" y="312600"/>
            <a:ext cx="4579748" cy="1384995"/>
          </a:xfrm>
          <a:prstGeom prst="rect">
            <a:avLst/>
          </a:prstGeom>
          <a:noFill/>
        </p:spPr>
        <p:txBody>
          <a:bodyPr wrap="square">
            <a:spAutoFit/>
          </a:bodyPr>
          <a:lstStyle/>
          <a:p>
            <a:r>
              <a:rPr lang="en-US" sz="1600" i="1" dirty="0">
                <a:solidFill>
                  <a:schemeClr val="bg1"/>
                </a:solidFill>
                <a:effectLst/>
                <a:latin typeface="Roboto" panose="02000000000000000000" pitchFamily="2" charset="0"/>
              </a:rPr>
              <a:t>The </a:t>
            </a:r>
            <a:r>
              <a:rPr lang="en-US" sz="2000" b="1" i="1" dirty="0">
                <a:solidFill>
                  <a:schemeClr val="bg1"/>
                </a:solidFill>
                <a:effectLst/>
                <a:latin typeface="Roboto" panose="02000000000000000000" pitchFamily="2" charset="0"/>
              </a:rPr>
              <a:t>Red List </a:t>
            </a:r>
            <a:r>
              <a:rPr lang="en-US" sz="2000" b="1" i="1" u="sng" dirty="0">
                <a:solidFill>
                  <a:schemeClr val="bg1"/>
                </a:solidFill>
                <a:effectLst/>
                <a:latin typeface="Roboto" panose="02000000000000000000" pitchFamily="2" charset="0"/>
              </a:rPr>
              <a:t>Index</a:t>
            </a:r>
            <a:r>
              <a:rPr lang="en-US" sz="2000" b="1" i="1" dirty="0">
                <a:solidFill>
                  <a:schemeClr val="bg1"/>
                </a:solidFill>
                <a:effectLst/>
                <a:latin typeface="Roboto" panose="02000000000000000000" pitchFamily="2" charset="0"/>
              </a:rPr>
              <a:t> of ecosystems</a:t>
            </a:r>
            <a:r>
              <a:rPr lang="en-US" sz="2000" b="1" i="0" dirty="0">
                <a:solidFill>
                  <a:schemeClr val="bg1"/>
                </a:solidFill>
                <a:effectLst/>
                <a:latin typeface="Roboto" panose="02000000000000000000" pitchFamily="2" charset="0"/>
              </a:rPr>
              <a:t> </a:t>
            </a:r>
            <a:r>
              <a:rPr lang="en-US" sz="1600" b="0" i="0" dirty="0">
                <a:solidFill>
                  <a:schemeClr val="bg1"/>
                </a:solidFill>
                <a:effectLst/>
                <a:latin typeface="Roboto" panose="02000000000000000000" pitchFamily="2" charset="0"/>
              </a:rPr>
              <a:t>(</a:t>
            </a:r>
            <a:r>
              <a:rPr lang="en-US" sz="1600" b="0" i="0" dirty="0" err="1">
                <a:solidFill>
                  <a:schemeClr val="bg1"/>
                </a:solidFill>
                <a:effectLst/>
                <a:latin typeface="Roboto" panose="02000000000000000000" pitchFamily="2" charset="0"/>
              </a:rPr>
              <a:t>RLIe</a:t>
            </a:r>
            <a:r>
              <a:rPr lang="en-US" sz="1600" b="0" i="0" dirty="0">
                <a:solidFill>
                  <a:schemeClr val="bg1"/>
                </a:solidFill>
                <a:effectLst/>
                <a:latin typeface="Roboto" panose="02000000000000000000" pitchFamily="2" charset="0"/>
              </a:rPr>
              <a:t>) </a:t>
            </a:r>
            <a:r>
              <a:rPr lang="en-US" sz="1600" b="0" i="0" dirty="0" err="1">
                <a:solidFill>
                  <a:schemeClr val="bg1"/>
                </a:solidFill>
                <a:effectLst/>
                <a:latin typeface="Roboto" panose="02000000000000000000" pitchFamily="2" charset="0"/>
              </a:rPr>
              <a:t>summarises</a:t>
            </a:r>
            <a:r>
              <a:rPr lang="en-US" sz="1600" b="0" i="0" dirty="0">
                <a:solidFill>
                  <a:schemeClr val="bg1"/>
                </a:solidFill>
                <a:effectLst/>
                <a:latin typeface="Roboto" panose="02000000000000000000" pitchFamily="2" charset="0"/>
              </a:rPr>
              <a:t> risk or threat status across sets of ecosystem types, based on the proportion of ecosystems in each Red List risk category (Rowland et al. 2020).</a:t>
            </a:r>
            <a:endParaRPr lang="nb-NO" sz="1600" dirty="0">
              <a:solidFill>
                <a:schemeClr val="bg1"/>
              </a:solidFill>
            </a:endParaRPr>
          </a:p>
        </p:txBody>
      </p:sp>
      <p:pic>
        <p:nvPicPr>
          <p:cNvPr id="8" name="Picture 7">
            <a:extLst>
              <a:ext uri="{FF2B5EF4-FFF2-40B4-BE49-F238E27FC236}">
                <a16:creationId xmlns:a16="http://schemas.microsoft.com/office/drawing/2014/main" id="{A6D0287E-06C2-EC66-AB1A-D96B3438F9F1}"/>
              </a:ext>
            </a:extLst>
          </p:cNvPr>
          <p:cNvPicPr>
            <a:picLocks noChangeAspect="1"/>
          </p:cNvPicPr>
          <p:nvPr/>
        </p:nvPicPr>
        <p:blipFill rotWithShape="1">
          <a:blip r:embed="rId4"/>
          <a:srcRect l="51784" t="20741" r="46667" b="19462"/>
          <a:stretch/>
        </p:blipFill>
        <p:spPr>
          <a:xfrm>
            <a:off x="459704" y="1845265"/>
            <a:ext cx="3979995" cy="3191682"/>
          </a:xfrm>
          <a:prstGeom prst="rect">
            <a:avLst/>
          </a:prstGeom>
        </p:spPr>
      </p:pic>
      <p:pic>
        <p:nvPicPr>
          <p:cNvPr id="2050" name="Picture 2">
            <a:extLst>
              <a:ext uri="{FF2B5EF4-FFF2-40B4-BE49-F238E27FC236}">
                <a16:creationId xmlns:a16="http://schemas.microsoft.com/office/drawing/2014/main" id="{2D2FCC7B-800D-ABF9-DD95-6DB4C7C9E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34" y="1935350"/>
            <a:ext cx="5554770" cy="3011511"/>
          </a:xfrm>
          <a:prstGeom prst="rect">
            <a:avLst/>
          </a:prstGeom>
          <a:noFill/>
          <a:ln w="76200">
            <a:no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E9DA1F8-33BD-C729-08E4-B0C096539A04}"/>
              </a:ext>
            </a:extLst>
          </p:cNvPr>
          <p:cNvPicPr>
            <a:picLocks noChangeAspect="1"/>
          </p:cNvPicPr>
          <p:nvPr/>
        </p:nvPicPr>
        <p:blipFill>
          <a:blip r:embed="rId6"/>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08182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50248-14BA-7EDB-97B2-AF407A656286}"/>
              </a:ext>
            </a:extLst>
          </p:cNvPr>
          <p:cNvPicPr>
            <a:picLocks noChangeAspect="1"/>
          </p:cNvPicPr>
          <p:nvPr/>
        </p:nvPicPr>
        <p:blipFill rotWithShape="1">
          <a:blip r:embed="rId2"/>
          <a:srcRect l="56263" t="34250" r="42525" b="14882"/>
          <a:stretch/>
        </p:blipFill>
        <p:spPr>
          <a:xfrm>
            <a:off x="459704" y="1649505"/>
            <a:ext cx="4149475" cy="3493995"/>
          </a:xfrm>
          <a:prstGeom prst="rect">
            <a:avLst/>
          </a:prstGeom>
        </p:spPr>
      </p:pic>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4843219" y="628073"/>
            <a:ext cx="3841077" cy="904202"/>
          </a:xfrm>
        </p:spPr>
        <p:txBody>
          <a:bodyPr>
            <a:normAutofit/>
          </a:bodyPr>
          <a:lstStyle/>
          <a:p>
            <a:pPr marL="139700" indent="0" algn="ctr">
              <a:buNone/>
            </a:pPr>
            <a:r>
              <a:rPr lang="en-US" sz="3200" dirty="0"/>
              <a:t>Global availability?</a:t>
            </a:r>
            <a:endParaRPr lang="nb-NO" sz="3200" dirty="0"/>
          </a:p>
        </p:txBody>
      </p:sp>
      <p:pic>
        <p:nvPicPr>
          <p:cNvPr id="3074" name="Picture 2">
            <a:extLst>
              <a:ext uri="{FF2B5EF4-FFF2-40B4-BE49-F238E27FC236}">
                <a16:creationId xmlns:a16="http://schemas.microsoft.com/office/drawing/2014/main" id="{C4E50D6B-E7CD-CB87-B444-4BCCD2474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04" y="1759470"/>
            <a:ext cx="6169922" cy="329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A09EA4F-8B0A-0026-CDA4-CC397BC778E3}"/>
              </a:ext>
            </a:extLst>
          </p:cNvPr>
          <p:cNvPicPr>
            <a:picLocks noChangeAspect="1"/>
          </p:cNvPicPr>
          <p:nvPr/>
        </p:nvPicPr>
        <p:blipFill>
          <a:blip r:embed="rId4"/>
          <a:stretch>
            <a:fillRect/>
          </a:stretch>
        </p:blipFill>
        <p:spPr>
          <a:xfrm>
            <a:off x="8436472" y="4680489"/>
            <a:ext cx="662314" cy="408768"/>
          </a:xfrm>
          <a:prstGeom prst="rect">
            <a:avLst/>
          </a:prstGeom>
        </p:spPr>
      </p:pic>
      <p:sp>
        <p:nvSpPr>
          <p:cNvPr id="8" name="TextBox 7">
            <a:extLst>
              <a:ext uri="{FF2B5EF4-FFF2-40B4-BE49-F238E27FC236}">
                <a16:creationId xmlns:a16="http://schemas.microsoft.com/office/drawing/2014/main" id="{A25D0250-79B8-DC57-D65C-739DC8FE6E39}"/>
              </a:ext>
            </a:extLst>
          </p:cNvPr>
          <p:cNvSpPr txBox="1"/>
          <p:nvPr/>
        </p:nvSpPr>
        <p:spPr>
          <a:xfrm>
            <a:off x="2897611" y="4807360"/>
            <a:ext cx="4579748" cy="246221"/>
          </a:xfrm>
          <a:prstGeom prst="rect">
            <a:avLst/>
          </a:prstGeom>
          <a:noFill/>
        </p:spPr>
        <p:txBody>
          <a:bodyPr wrap="square">
            <a:spAutoFit/>
          </a:bodyPr>
          <a:lstStyle/>
          <a:p>
            <a:r>
              <a:rPr lang="nb-NO" sz="1000" dirty="0"/>
              <a:t>www.post-2020indicators.org/metadata/headline/A-1</a:t>
            </a:r>
          </a:p>
        </p:txBody>
      </p:sp>
    </p:spTree>
    <p:extLst>
      <p:ext uri="{BB962C8B-B14F-4D97-AF65-F5344CB8AC3E}">
        <p14:creationId xmlns:p14="http://schemas.microsoft.com/office/powerpoint/2010/main" val="212402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2ED2CA7-EE18-D2C6-D65D-824039995E23}"/>
              </a:ext>
            </a:extLst>
          </p:cNvPr>
          <p:cNvPicPr>
            <a:picLocks noChangeAspect="1"/>
          </p:cNvPicPr>
          <p:nvPr/>
        </p:nvPicPr>
        <p:blipFill>
          <a:blip r:embed="rId3"/>
          <a:stretch>
            <a:fillRect/>
          </a:stretch>
        </p:blipFill>
        <p:spPr>
          <a:xfrm>
            <a:off x="8436472" y="4680489"/>
            <a:ext cx="662314" cy="408768"/>
          </a:xfrm>
          <a:prstGeom prst="rect">
            <a:avLst/>
          </a:prstGeom>
        </p:spPr>
      </p:pic>
      <p:sp>
        <p:nvSpPr>
          <p:cNvPr id="2" name="Title 1">
            <a:extLst>
              <a:ext uri="{FF2B5EF4-FFF2-40B4-BE49-F238E27FC236}">
                <a16:creationId xmlns:a16="http://schemas.microsoft.com/office/drawing/2014/main" id="{400C3033-669C-BF0A-4F9C-A12C44E9C95A}"/>
              </a:ext>
            </a:extLst>
          </p:cNvPr>
          <p:cNvSpPr>
            <a:spLocks noGrp="1"/>
          </p:cNvSpPr>
          <p:nvPr>
            <p:ph type="title"/>
          </p:nvPr>
        </p:nvSpPr>
        <p:spPr/>
        <p:txBody>
          <a:bodyPr>
            <a:normAutofit fontScale="90000"/>
          </a:bodyPr>
          <a:lstStyle/>
          <a:p>
            <a:r>
              <a:rPr lang="nb-NO" dirty="0" err="1"/>
              <a:t>Extent</a:t>
            </a:r>
            <a:r>
              <a:rPr lang="nb-NO" dirty="0"/>
              <a:t> </a:t>
            </a:r>
            <a:r>
              <a:rPr lang="nb-NO" dirty="0" err="1"/>
              <a:t>of</a:t>
            </a:r>
            <a:r>
              <a:rPr lang="nb-NO" dirty="0"/>
              <a:t> </a:t>
            </a:r>
            <a:r>
              <a:rPr lang="nb-NO" dirty="0" err="1"/>
              <a:t>natural</a:t>
            </a:r>
            <a:r>
              <a:rPr lang="nb-NO" dirty="0"/>
              <a:t> </a:t>
            </a:r>
            <a:r>
              <a:rPr lang="nb-NO" dirty="0" err="1"/>
              <a:t>ecosystems</a:t>
            </a:r>
            <a:endParaRPr lang="nb-NO" dirty="0"/>
          </a:p>
        </p:txBody>
      </p:sp>
      <p:pic>
        <p:nvPicPr>
          <p:cNvPr id="16" name="Picture 15" descr="A map of europe with green and blue land&#10;&#10;Description automatically generated">
            <a:extLst>
              <a:ext uri="{FF2B5EF4-FFF2-40B4-BE49-F238E27FC236}">
                <a16:creationId xmlns:a16="http://schemas.microsoft.com/office/drawing/2014/main" id="{4205BD67-347F-DDC3-13C1-10368BF6EB74}"/>
              </a:ext>
            </a:extLst>
          </p:cNvPr>
          <p:cNvPicPr>
            <a:picLocks noChangeAspect="1"/>
          </p:cNvPicPr>
          <p:nvPr/>
        </p:nvPicPr>
        <p:blipFill>
          <a:blip r:embed="rId4"/>
          <a:stretch>
            <a:fillRect/>
          </a:stretch>
        </p:blipFill>
        <p:spPr>
          <a:xfrm>
            <a:off x="5029202" y="104206"/>
            <a:ext cx="3489064" cy="4935087"/>
          </a:xfrm>
          <a:prstGeom prst="rect">
            <a:avLst/>
          </a:prstGeom>
        </p:spPr>
      </p:pic>
    </p:spTree>
    <p:extLst>
      <p:ext uri="{BB962C8B-B14F-4D97-AF65-F5344CB8AC3E}">
        <p14:creationId xmlns:p14="http://schemas.microsoft.com/office/powerpoint/2010/main" val="62199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AEA99-E496-C553-7054-8F3C7CEF54EA}"/>
              </a:ext>
            </a:extLst>
          </p:cNvPr>
          <p:cNvPicPr>
            <a:picLocks noChangeAspect="1"/>
          </p:cNvPicPr>
          <p:nvPr/>
        </p:nvPicPr>
        <p:blipFill>
          <a:blip r:embed="rId3"/>
          <a:stretch>
            <a:fillRect/>
          </a:stretch>
        </p:blipFill>
        <p:spPr>
          <a:xfrm>
            <a:off x="8436472" y="4680489"/>
            <a:ext cx="662314" cy="408768"/>
          </a:xfrm>
          <a:prstGeom prst="rect">
            <a:avLst/>
          </a:prstGeom>
        </p:spPr>
      </p:pic>
      <p:sp>
        <p:nvSpPr>
          <p:cNvPr id="2" name="Title 1">
            <a:extLst>
              <a:ext uri="{FF2B5EF4-FFF2-40B4-BE49-F238E27FC236}">
                <a16:creationId xmlns:a16="http://schemas.microsoft.com/office/drawing/2014/main" id="{400C3033-669C-BF0A-4F9C-A12C44E9C95A}"/>
              </a:ext>
            </a:extLst>
          </p:cNvPr>
          <p:cNvSpPr>
            <a:spLocks noGrp="1"/>
          </p:cNvSpPr>
          <p:nvPr>
            <p:ph type="title"/>
          </p:nvPr>
        </p:nvSpPr>
        <p:spPr/>
        <p:txBody>
          <a:bodyPr>
            <a:normAutofit fontScale="90000"/>
          </a:bodyPr>
          <a:lstStyle/>
          <a:p>
            <a:r>
              <a:rPr lang="nb-NO" dirty="0" err="1"/>
              <a:t>Extent</a:t>
            </a:r>
            <a:r>
              <a:rPr lang="nb-NO" dirty="0"/>
              <a:t> </a:t>
            </a:r>
            <a:r>
              <a:rPr lang="nb-NO" dirty="0" err="1"/>
              <a:t>of</a:t>
            </a:r>
            <a:r>
              <a:rPr lang="nb-NO" dirty="0"/>
              <a:t> </a:t>
            </a:r>
            <a:r>
              <a:rPr lang="nb-NO" dirty="0" err="1"/>
              <a:t>natural</a:t>
            </a:r>
            <a:r>
              <a:rPr lang="nb-NO" dirty="0"/>
              <a:t> </a:t>
            </a:r>
            <a:r>
              <a:rPr lang="nb-NO" dirty="0" err="1"/>
              <a:t>ecosystems</a:t>
            </a:r>
            <a:endParaRPr lang="nb-NO" dirty="0"/>
          </a:p>
        </p:txBody>
      </p:sp>
      <p:pic>
        <p:nvPicPr>
          <p:cNvPr id="16" name="Picture 15" descr="A map of europe with green and blue land&#10;&#10;Description automatically generated">
            <a:extLst>
              <a:ext uri="{FF2B5EF4-FFF2-40B4-BE49-F238E27FC236}">
                <a16:creationId xmlns:a16="http://schemas.microsoft.com/office/drawing/2014/main" id="{4205BD67-347F-DDC3-13C1-10368BF6EB74}"/>
              </a:ext>
            </a:extLst>
          </p:cNvPr>
          <p:cNvPicPr>
            <a:picLocks noChangeAspect="1"/>
          </p:cNvPicPr>
          <p:nvPr/>
        </p:nvPicPr>
        <p:blipFill>
          <a:blip r:embed="rId4"/>
          <a:stretch>
            <a:fillRect/>
          </a:stretch>
        </p:blipFill>
        <p:spPr>
          <a:xfrm>
            <a:off x="5029202" y="104206"/>
            <a:ext cx="3489064" cy="4935087"/>
          </a:xfrm>
          <a:prstGeom prst="rect">
            <a:avLst/>
          </a:prstGeom>
        </p:spPr>
      </p:pic>
      <p:sp>
        <p:nvSpPr>
          <p:cNvPr id="3" name="TextBox 2">
            <a:extLst>
              <a:ext uri="{FF2B5EF4-FFF2-40B4-BE49-F238E27FC236}">
                <a16:creationId xmlns:a16="http://schemas.microsoft.com/office/drawing/2014/main" id="{902F362B-1040-79FB-10F3-B7B71AB8488A}"/>
              </a:ext>
            </a:extLst>
          </p:cNvPr>
          <p:cNvSpPr txBox="1"/>
          <p:nvPr/>
        </p:nvSpPr>
        <p:spPr>
          <a:xfrm>
            <a:off x="240145" y="1819619"/>
            <a:ext cx="3947975" cy="3170099"/>
          </a:xfrm>
          <a:prstGeom prst="rect">
            <a:avLst/>
          </a:prstGeom>
          <a:noFill/>
        </p:spPr>
        <p:txBody>
          <a:bodyPr wrap="square">
            <a:spAutoFit/>
          </a:bodyPr>
          <a:lstStyle/>
          <a:p>
            <a:r>
              <a:rPr lang="nb-NO" sz="2000" b="0" i="0" dirty="0" err="1">
                <a:solidFill>
                  <a:srgbClr val="242424"/>
                </a:solidFill>
                <a:effectLst/>
                <a:latin typeface="Roboto" panose="02000000000000000000" pitchFamily="2" charset="0"/>
              </a:rPr>
              <a:t>Crucial</a:t>
            </a:r>
            <a:r>
              <a:rPr lang="nb-NO" sz="2000" b="0" i="0" dirty="0">
                <a:solidFill>
                  <a:srgbClr val="242424"/>
                </a:solidFill>
                <a:effectLst/>
                <a:latin typeface="Roboto" panose="02000000000000000000" pitchFamily="2" charset="0"/>
              </a:rPr>
              <a:t> for </a:t>
            </a:r>
            <a:r>
              <a:rPr lang="nb-NO" sz="2000" b="0" i="0" dirty="0" err="1">
                <a:solidFill>
                  <a:srgbClr val="242424"/>
                </a:solidFill>
                <a:effectLst/>
                <a:latin typeface="Roboto" panose="02000000000000000000" pitchFamily="2" charset="0"/>
              </a:rPr>
              <a:t>biodiversity</a:t>
            </a:r>
            <a:r>
              <a:rPr lang="nb-NO" sz="2000" b="0" i="0" dirty="0">
                <a:solidFill>
                  <a:srgbClr val="242424"/>
                </a:solidFill>
                <a:effectLst/>
                <a:latin typeface="Roboto" panose="02000000000000000000" pitchFamily="2" charset="0"/>
              </a:rPr>
              <a:t>:</a:t>
            </a:r>
          </a:p>
          <a:p>
            <a:endParaRPr lang="nb-NO" sz="2000" b="0" i="0" dirty="0">
              <a:solidFill>
                <a:srgbClr val="242424"/>
              </a:solidFill>
              <a:effectLst/>
              <a:latin typeface="Roboto" panose="02000000000000000000" pitchFamily="2" charset="0"/>
            </a:endParaRPr>
          </a:p>
          <a:p>
            <a:pPr marL="342900" indent="-342900">
              <a:buFont typeface="Wingdings" panose="05000000000000000000" pitchFamily="2" charset="2"/>
              <a:buChar char="Ø"/>
            </a:pPr>
            <a:r>
              <a:rPr lang="nb-NO" sz="2000" b="0" i="0" dirty="0" err="1">
                <a:solidFill>
                  <a:srgbClr val="242424"/>
                </a:solidFill>
                <a:effectLst/>
                <a:latin typeface="Roboto" panose="02000000000000000000" pitchFamily="2" charset="0"/>
              </a:rPr>
              <a:t>Need</a:t>
            </a:r>
            <a:r>
              <a:rPr lang="nb-NO" sz="2000" b="0" i="0" dirty="0">
                <a:solidFill>
                  <a:srgbClr val="242424"/>
                </a:solidFill>
                <a:effectLst/>
                <a:latin typeface="Roboto" panose="02000000000000000000" pitchFamily="2" charset="0"/>
              </a:rPr>
              <a:t> to </a:t>
            </a:r>
            <a:r>
              <a:rPr lang="nb-NO" sz="2000" b="0" i="0" dirty="0" err="1">
                <a:solidFill>
                  <a:srgbClr val="242424"/>
                </a:solidFill>
                <a:effectLst/>
                <a:latin typeface="Roboto" panose="02000000000000000000" pitchFamily="2" charset="0"/>
              </a:rPr>
              <a:t>take</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stock</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of</a:t>
            </a:r>
            <a:r>
              <a:rPr lang="nb-NO" sz="2000" b="0" i="0" dirty="0">
                <a:solidFill>
                  <a:srgbClr val="242424"/>
                </a:solidFill>
                <a:effectLst/>
                <a:latin typeface="Roboto" panose="02000000000000000000" pitchFamily="2" charset="0"/>
              </a:rPr>
              <a:t> habitats</a:t>
            </a:r>
          </a:p>
          <a:p>
            <a:pPr marL="342900" indent="-342900">
              <a:buFont typeface="Wingdings" panose="05000000000000000000" pitchFamily="2" charset="2"/>
              <a:buChar char="Ø"/>
            </a:pPr>
            <a:endParaRPr lang="nb-NO" sz="2000" b="0" i="0" dirty="0">
              <a:solidFill>
                <a:srgbClr val="242424"/>
              </a:solidFill>
              <a:effectLst/>
              <a:latin typeface="Roboto" panose="02000000000000000000" pitchFamily="2" charset="0"/>
            </a:endParaRPr>
          </a:p>
          <a:p>
            <a:pPr marL="342900" indent="-342900">
              <a:buFont typeface="Wingdings" panose="05000000000000000000" pitchFamily="2" charset="2"/>
              <a:buChar char="Ø"/>
            </a:pPr>
            <a:r>
              <a:rPr lang="nb-NO" sz="2000" b="0" i="0" dirty="0" err="1">
                <a:solidFill>
                  <a:srgbClr val="242424"/>
                </a:solidFill>
                <a:effectLst/>
                <a:latin typeface="Roboto" panose="02000000000000000000" pitchFamily="2" charset="0"/>
              </a:rPr>
              <a:t>Ecosystem</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map</a:t>
            </a:r>
            <a:r>
              <a:rPr lang="nb-NO" sz="2000" b="0" i="0" dirty="0">
                <a:solidFill>
                  <a:srgbClr val="242424"/>
                </a:solidFill>
                <a:effectLst/>
                <a:latin typeface="Roboto" panose="02000000000000000000" pitchFamily="2" charset="0"/>
              </a:rPr>
              <a:t> (not land cover)</a:t>
            </a:r>
            <a:br>
              <a:rPr lang="nb-NO" sz="2000" b="0" i="0" dirty="0">
                <a:solidFill>
                  <a:srgbClr val="242424"/>
                </a:solidFill>
                <a:effectLst/>
                <a:latin typeface="Roboto" panose="02000000000000000000" pitchFamily="2" charset="0"/>
              </a:rPr>
            </a:br>
            <a:r>
              <a:rPr lang="nb-NO" sz="2000" b="0" i="0" dirty="0">
                <a:solidFill>
                  <a:srgbClr val="242424"/>
                </a:solidFill>
                <a:effectLst/>
                <a:latin typeface="Roboto" panose="02000000000000000000" pitchFamily="2" charset="0"/>
              </a:rPr>
              <a:t>-</a:t>
            </a:r>
            <a:r>
              <a:rPr lang="nb-NO" sz="2000" dirty="0">
                <a:solidFill>
                  <a:srgbClr val="242424"/>
                </a:solidFill>
                <a:latin typeface="Roboto" panose="02000000000000000000" pitchFamily="2" charset="0"/>
              </a:rPr>
              <a:t> Field </a:t>
            </a:r>
            <a:r>
              <a:rPr lang="nb-NO" sz="2000" dirty="0" err="1">
                <a:solidFill>
                  <a:srgbClr val="242424"/>
                </a:solidFill>
                <a:latin typeface="Roboto" panose="02000000000000000000" pitchFamily="2" charset="0"/>
              </a:rPr>
              <a:t>mapping</a:t>
            </a:r>
            <a:br>
              <a:rPr lang="nb-NO" sz="2000" dirty="0">
                <a:solidFill>
                  <a:srgbClr val="242424"/>
                </a:solidFill>
                <a:latin typeface="Roboto" panose="02000000000000000000" pitchFamily="2" charset="0"/>
              </a:rPr>
            </a:br>
            <a:r>
              <a:rPr lang="nb-NO" sz="2000" dirty="0">
                <a:solidFill>
                  <a:srgbClr val="242424"/>
                </a:solidFill>
                <a:latin typeface="Roboto" panose="02000000000000000000" pitchFamily="2" charset="0"/>
              </a:rPr>
              <a:t>- Earth </a:t>
            </a:r>
            <a:r>
              <a:rPr lang="nb-NO" sz="2000" dirty="0" err="1">
                <a:solidFill>
                  <a:srgbClr val="242424"/>
                </a:solidFill>
                <a:latin typeface="Roboto" panose="02000000000000000000" pitchFamily="2" charset="0"/>
              </a:rPr>
              <a:t>observation</a:t>
            </a:r>
            <a:br>
              <a:rPr lang="nb-NO" sz="2000" dirty="0">
                <a:solidFill>
                  <a:srgbClr val="242424"/>
                </a:solidFill>
                <a:latin typeface="Roboto" panose="02000000000000000000" pitchFamily="2" charset="0"/>
              </a:rPr>
            </a:br>
            <a:r>
              <a:rPr lang="nb-NO" sz="2000" dirty="0">
                <a:solidFill>
                  <a:srgbClr val="242424"/>
                </a:solidFill>
                <a:latin typeface="Roboto" panose="02000000000000000000" pitchFamily="2" charset="0"/>
              </a:rPr>
              <a:t>- </a:t>
            </a:r>
            <a:r>
              <a:rPr lang="nb-NO" sz="2000" dirty="0" err="1">
                <a:solidFill>
                  <a:srgbClr val="242424"/>
                </a:solidFill>
                <a:latin typeface="Roboto" panose="02000000000000000000" pitchFamily="2" charset="0"/>
              </a:rPr>
              <a:t>Modelling</a:t>
            </a:r>
            <a:br>
              <a:rPr lang="nb-NO" sz="2000" dirty="0">
                <a:solidFill>
                  <a:srgbClr val="242424"/>
                </a:solidFill>
                <a:latin typeface="Roboto" panose="02000000000000000000" pitchFamily="2" charset="0"/>
              </a:rPr>
            </a:br>
            <a:endParaRPr lang="nb-NO" sz="2000" b="0" i="0" dirty="0">
              <a:solidFill>
                <a:srgbClr val="242424"/>
              </a:solidFill>
              <a:effectLst/>
              <a:latin typeface="Roboto" panose="02000000000000000000" pitchFamily="2" charset="0"/>
            </a:endParaRPr>
          </a:p>
        </p:txBody>
      </p:sp>
    </p:spTree>
    <p:extLst>
      <p:ext uri="{BB962C8B-B14F-4D97-AF65-F5344CB8AC3E}">
        <p14:creationId xmlns:p14="http://schemas.microsoft.com/office/powerpoint/2010/main" val="82374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FE0BA3-E21A-0EA2-1217-685A3ED6BD8A}"/>
              </a:ext>
            </a:extLst>
          </p:cNvPr>
          <p:cNvPicPr>
            <a:picLocks noChangeAspect="1"/>
          </p:cNvPicPr>
          <p:nvPr/>
        </p:nvPicPr>
        <p:blipFill>
          <a:blip r:embed="rId2"/>
          <a:stretch>
            <a:fillRect/>
          </a:stretch>
        </p:blipFill>
        <p:spPr>
          <a:xfrm>
            <a:off x="8436472" y="4680489"/>
            <a:ext cx="662314" cy="408768"/>
          </a:xfrm>
          <a:prstGeom prst="rect">
            <a:avLst/>
          </a:prstGeom>
        </p:spPr>
      </p:pic>
      <p:pic>
        <p:nvPicPr>
          <p:cNvPr id="3" name="Picture 2" descr="A map of europe with green and blue land&#10;&#10;Description automatically generated">
            <a:extLst>
              <a:ext uri="{FF2B5EF4-FFF2-40B4-BE49-F238E27FC236}">
                <a16:creationId xmlns:a16="http://schemas.microsoft.com/office/drawing/2014/main" id="{4EB29F75-2A8C-D65F-94CB-FBE433DFF3A4}"/>
              </a:ext>
            </a:extLst>
          </p:cNvPr>
          <p:cNvPicPr>
            <a:picLocks noChangeAspect="1"/>
          </p:cNvPicPr>
          <p:nvPr/>
        </p:nvPicPr>
        <p:blipFill>
          <a:blip r:embed="rId3"/>
          <a:stretch>
            <a:fillRect/>
          </a:stretch>
        </p:blipFill>
        <p:spPr>
          <a:xfrm>
            <a:off x="5029202" y="104206"/>
            <a:ext cx="3489064" cy="4935087"/>
          </a:xfrm>
          <a:prstGeom prst="rect">
            <a:avLst/>
          </a:prstGeom>
        </p:spPr>
      </p:pic>
      <p:sp>
        <p:nvSpPr>
          <p:cNvPr id="2" name="Title 1">
            <a:extLst>
              <a:ext uri="{FF2B5EF4-FFF2-40B4-BE49-F238E27FC236}">
                <a16:creationId xmlns:a16="http://schemas.microsoft.com/office/drawing/2014/main" id="{400C3033-669C-BF0A-4F9C-A12C44E9C95A}"/>
              </a:ext>
            </a:extLst>
          </p:cNvPr>
          <p:cNvSpPr>
            <a:spLocks noGrp="1"/>
          </p:cNvSpPr>
          <p:nvPr>
            <p:ph type="title"/>
          </p:nvPr>
        </p:nvSpPr>
        <p:spPr/>
        <p:txBody>
          <a:bodyPr>
            <a:normAutofit fontScale="90000"/>
          </a:bodyPr>
          <a:lstStyle/>
          <a:p>
            <a:r>
              <a:rPr lang="nb-NO" dirty="0" err="1"/>
              <a:t>Extent</a:t>
            </a:r>
            <a:r>
              <a:rPr lang="nb-NO" dirty="0"/>
              <a:t> </a:t>
            </a:r>
            <a:r>
              <a:rPr lang="nb-NO" dirty="0" err="1"/>
              <a:t>of</a:t>
            </a:r>
            <a:r>
              <a:rPr lang="nb-NO" dirty="0"/>
              <a:t> </a:t>
            </a:r>
            <a:r>
              <a:rPr lang="nb-NO" dirty="0" err="1"/>
              <a:t>natural</a:t>
            </a:r>
            <a:r>
              <a:rPr lang="nb-NO" dirty="0"/>
              <a:t> </a:t>
            </a:r>
            <a:r>
              <a:rPr lang="nb-NO" dirty="0" err="1"/>
              <a:t>ecosystems</a:t>
            </a:r>
            <a:endParaRPr lang="nb-NO" dirty="0"/>
          </a:p>
        </p:txBody>
      </p:sp>
      <p:grpSp>
        <p:nvGrpSpPr>
          <p:cNvPr id="12" name="Group 11">
            <a:extLst>
              <a:ext uri="{FF2B5EF4-FFF2-40B4-BE49-F238E27FC236}">
                <a16:creationId xmlns:a16="http://schemas.microsoft.com/office/drawing/2014/main" id="{8A772E51-9B1D-C254-4B2B-B5E92E64DE38}"/>
              </a:ext>
            </a:extLst>
          </p:cNvPr>
          <p:cNvGrpSpPr>
            <a:grpSpLocks noChangeAspect="1"/>
          </p:cNvGrpSpPr>
          <p:nvPr/>
        </p:nvGrpSpPr>
        <p:grpSpPr>
          <a:xfrm>
            <a:off x="311700" y="2056864"/>
            <a:ext cx="8572584" cy="2090255"/>
            <a:chOff x="858982" y="2077219"/>
            <a:chExt cx="7056582" cy="1720608"/>
          </a:xfrm>
        </p:grpSpPr>
        <p:pic>
          <p:nvPicPr>
            <p:cNvPr id="11" name="Picture 10">
              <a:extLst>
                <a:ext uri="{FF2B5EF4-FFF2-40B4-BE49-F238E27FC236}">
                  <a16:creationId xmlns:a16="http://schemas.microsoft.com/office/drawing/2014/main" id="{36E38AEC-FCE8-0764-3105-122F548029D5}"/>
                </a:ext>
              </a:extLst>
            </p:cNvPr>
            <p:cNvPicPr>
              <a:picLocks noChangeAspect="1"/>
            </p:cNvPicPr>
            <p:nvPr/>
          </p:nvPicPr>
          <p:blipFill rotWithShape="1">
            <a:blip r:embed="rId4"/>
            <a:srcRect l="9394" t="22985" r="13435" b="63187"/>
            <a:stretch/>
          </p:blipFill>
          <p:spPr>
            <a:xfrm>
              <a:off x="858982" y="2077219"/>
              <a:ext cx="7056582" cy="711200"/>
            </a:xfrm>
            <a:prstGeom prst="rect">
              <a:avLst/>
            </a:prstGeom>
          </p:spPr>
        </p:pic>
        <p:pic>
          <p:nvPicPr>
            <p:cNvPr id="9" name="Picture 8">
              <a:extLst>
                <a:ext uri="{FF2B5EF4-FFF2-40B4-BE49-F238E27FC236}">
                  <a16:creationId xmlns:a16="http://schemas.microsoft.com/office/drawing/2014/main" id="{BCF350C5-18D0-E5C3-2D1D-E257ECBD7DA8}"/>
                </a:ext>
              </a:extLst>
            </p:cNvPr>
            <p:cNvPicPr>
              <a:picLocks noChangeAspect="1"/>
            </p:cNvPicPr>
            <p:nvPr/>
          </p:nvPicPr>
          <p:blipFill rotWithShape="1">
            <a:blip r:embed="rId4"/>
            <a:srcRect l="9394" t="52974" r="13434" b="26163"/>
            <a:stretch/>
          </p:blipFill>
          <p:spPr>
            <a:xfrm>
              <a:off x="858982" y="2724726"/>
              <a:ext cx="7056582" cy="1073101"/>
            </a:xfrm>
            <a:prstGeom prst="rect">
              <a:avLst/>
            </a:prstGeom>
          </p:spPr>
        </p:pic>
      </p:grpSp>
      <p:sp>
        <p:nvSpPr>
          <p:cNvPr id="14" name="TextBox 13">
            <a:extLst>
              <a:ext uri="{FF2B5EF4-FFF2-40B4-BE49-F238E27FC236}">
                <a16:creationId xmlns:a16="http://schemas.microsoft.com/office/drawing/2014/main" id="{9EEF42FA-D6BD-F76C-11BB-D1AF9E2FC68D}"/>
              </a:ext>
            </a:extLst>
          </p:cNvPr>
          <p:cNvSpPr txBox="1"/>
          <p:nvPr/>
        </p:nvSpPr>
        <p:spPr>
          <a:xfrm>
            <a:off x="311699" y="4137334"/>
            <a:ext cx="8572584" cy="461665"/>
          </a:xfrm>
          <a:prstGeom prst="rect">
            <a:avLst/>
          </a:prstGeom>
          <a:solidFill>
            <a:schemeClr val="bg1"/>
          </a:solidFill>
          <a:ln>
            <a:noFill/>
          </a:ln>
        </p:spPr>
        <p:txBody>
          <a:bodyPr wrap="square">
            <a:spAutoFit/>
          </a:bodyPr>
          <a:lstStyle/>
          <a:p>
            <a:pPr marL="139700" indent="0">
              <a:buNone/>
            </a:pPr>
            <a:r>
              <a:rPr lang="en-US" sz="1200" dirty="0"/>
              <a:t>Annex 1 in Report from AHTEG’s 3</a:t>
            </a:r>
            <a:r>
              <a:rPr lang="en-US" sz="1200" baseline="30000" dirty="0"/>
              <a:t>rd</a:t>
            </a:r>
            <a:r>
              <a:rPr lang="en-US" sz="1200" dirty="0"/>
              <a:t> meeting (Montreal, Canada, 3–6 October 2023)</a:t>
            </a:r>
          </a:p>
          <a:p>
            <a:pPr marL="139700" indent="0">
              <a:buNone/>
            </a:pPr>
            <a:r>
              <a:rPr lang="nb-NO" sz="1100" dirty="0"/>
              <a:t>https://www.cbd.int/doc/c/f22d/ab58/236acdd54779ab58b97aecf1/ind-ahteg-2023-03-02-en.pdf </a:t>
            </a:r>
          </a:p>
        </p:txBody>
      </p:sp>
    </p:spTree>
    <p:extLst>
      <p:ext uri="{BB962C8B-B14F-4D97-AF65-F5344CB8AC3E}">
        <p14:creationId xmlns:p14="http://schemas.microsoft.com/office/powerpoint/2010/main" val="329948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F56B-7EED-119E-EFA4-C578BFB19B1C}"/>
              </a:ext>
            </a:extLst>
          </p:cNvPr>
          <p:cNvSpPr>
            <a:spLocks noGrp="1"/>
          </p:cNvSpPr>
          <p:nvPr>
            <p:ph type="title"/>
          </p:nvPr>
        </p:nvSpPr>
        <p:spPr/>
        <p:txBody>
          <a:bodyPr>
            <a:normAutofit fontScale="90000"/>
          </a:bodyPr>
          <a:lstStyle/>
          <a:p>
            <a:r>
              <a:rPr lang="en-US" sz="3200" dirty="0"/>
              <a:t>Red List of Ecosystems</a:t>
            </a:r>
            <a:endParaRPr lang="nb-NO" dirty="0"/>
          </a:p>
        </p:txBody>
      </p:sp>
      <p:sp>
        <p:nvSpPr>
          <p:cNvPr id="3" name="Text Placeholder 2">
            <a:extLst>
              <a:ext uri="{FF2B5EF4-FFF2-40B4-BE49-F238E27FC236}">
                <a16:creationId xmlns:a16="http://schemas.microsoft.com/office/drawing/2014/main" id="{943C6A61-198A-E5CB-32AE-99C4346FBC98}"/>
              </a:ext>
            </a:extLst>
          </p:cNvPr>
          <p:cNvSpPr>
            <a:spLocks noGrp="1"/>
          </p:cNvSpPr>
          <p:nvPr>
            <p:ph type="body" idx="1"/>
          </p:nvPr>
        </p:nvSpPr>
        <p:spPr>
          <a:xfrm>
            <a:off x="4843219" y="4286548"/>
            <a:ext cx="3841077" cy="750400"/>
          </a:xfrm>
        </p:spPr>
        <p:txBody>
          <a:bodyPr>
            <a:normAutofit fontScale="92500" lnSpcReduction="20000"/>
          </a:bodyPr>
          <a:lstStyle/>
          <a:p>
            <a:pPr marL="139700" indent="0">
              <a:buNone/>
            </a:pPr>
            <a:r>
              <a:rPr lang="en-US" dirty="0"/>
              <a:t>Red List of Ecosystems assessments for South Africa, from the National Biodiversity Assessment in 2018</a:t>
            </a:r>
            <a:endParaRPr lang="nb-NO" dirty="0"/>
          </a:p>
        </p:txBody>
      </p:sp>
      <p:pic>
        <p:nvPicPr>
          <p:cNvPr id="1026" name="Picture 2">
            <a:extLst>
              <a:ext uri="{FF2B5EF4-FFF2-40B4-BE49-F238E27FC236}">
                <a16:creationId xmlns:a16="http://schemas.microsoft.com/office/drawing/2014/main" id="{C275BA3E-E2F7-D54F-740D-4CBA274D0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03" y="1532275"/>
            <a:ext cx="3746231" cy="3399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109DF9-CB00-C6AA-44AA-7D6060F1A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79427"/>
            <a:ext cx="3448800" cy="4207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DAEF58B-1F0F-5D2E-EF9E-5788359AFE4E}"/>
              </a:ext>
            </a:extLst>
          </p:cNvPr>
          <p:cNvPicPr>
            <a:picLocks noChangeAspect="1"/>
          </p:cNvPicPr>
          <p:nvPr/>
        </p:nvPicPr>
        <p:blipFill>
          <a:blip r:embed="rId4"/>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212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F8C15-8E54-6368-9AC9-44E24098922F}"/>
              </a:ext>
            </a:extLst>
          </p:cNvPr>
          <p:cNvPicPr>
            <a:picLocks noChangeAspect="1"/>
          </p:cNvPicPr>
          <p:nvPr/>
        </p:nvPicPr>
        <p:blipFill>
          <a:blip r:embed="rId2"/>
          <a:stretch>
            <a:fillRect/>
          </a:stretch>
        </p:blipFill>
        <p:spPr>
          <a:xfrm>
            <a:off x="8436472" y="4680489"/>
            <a:ext cx="662314" cy="408768"/>
          </a:xfrm>
          <a:prstGeom prst="rect">
            <a:avLst/>
          </a:prstGeom>
        </p:spPr>
      </p:pic>
      <p:pic>
        <p:nvPicPr>
          <p:cNvPr id="4" name="Picture 3">
            <a:extLst>
              <a:ext uri="{FF2B5EF4-FFF2-40B4-BE49-F238E27FC236}">
                <a16:creationId xmlns:a16="http://schemas.microsoft.com/office/drawing/2014/main" id="{0BF091F7-2C8E-55D2-8E41-78D485C42990}"/>
              </a:ext>
            </a:extLst>
          </p:cNvPr>
          <p:cNvPicPr>
            <a:picLocks noChangeAspect="1"/>
          </p:cNvPicPr>
          <p:nvPr/>
        </p:nvPicPr>
        <p:blipFill rotWithShape="1">
          <a:blip r:embed="rId3"/>
          <a:srcRect l="4074" t="4654" r="3796" b="3745"/>
          <a:stretch/>
        </p:blipFill>
        <p:spPr>
          <a:xfrm>
            <a:off x="243752" y="77492"/>
            <a:ext cx="8702297" cy="4867004"/>
          </a:xfrm>
          <a:prstGeom prst="rect">
            <a:avLst/>
          </a:prstGeom>
        </p:spPr>
      </p:pic>
      <p:sp>
        <p:nvSpPr>
          <p:cNvPr id="6" name="TextBox 5">
            <a:extLst>
              <a:ext uri="{FF2B5EF4-FFF2-40B4-BE49-F238E27FC236}">
                <a16:creationId xmlns:a16="http://schemas.microsoft.com/office/drawing/2014/main" id="{FEDF899F-9066-CA85-9522-8F666F11389E}"/>
              </a:ext>
            </a:extLst>
          </p:cNvPr>
          <p:cNvSpPr txBox="1"/>
          <p:nvPr/>
        </p:nvSpPr>
        <p:spPr>
          <a:xfrm>
            <a:off x="1007389" y="4908657"/>
            <a:ext cx="6881246" cy="276999"/>
          </a:xfrm>
          <a:prstGeom prst="rect">
            <a:avLst/>
          </a:prstGeom>
          <a:noFill/>
        </p:spPr>
        <p:txBody>
          <a:bodyPr wrap="square">
            <a:spAutoFit/>
          </a:bodyPr>
          <a:lstStyle/>
          <a:p>
            <a:pPr algn="r"/>
            <a:r>
              <a:rPr lang="nb-NO" sz="1200" dirty="0">
                <a:hlinkClick r:id="rId4"/>
              </a:rPr>
              <a:t>https://www.uib.no/en/cesam/159846/cheat-sheet-kunming-montréal-global-biodiversity-framework</a:t>
            </a:r>
            <a:endParaRPr lang="nb-NO" sz="1200" dirty="0"/>
          </a:p>
        </p:txBody>
      </p:sp>
    </p:spTree>
    <p:extLst>
      <p:ext uri="{BB962C8B-B14F-4D97-AF65-F5344CB8AC3E}">
        <p14:creationId xmlns:p14="http://schemas.microsoft.com/office/powerpoint/2010/main" val="49478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2572-EE47-ADCA-0279-2EC8CF43DFC5}"/>
              </a:ext>
            </a:extLst>
          </p:cNvPr>
          <p:cNvSpPr>
            <a:spLocks noGrp="1"/>
          </p:cNvSpPr>
          <p:nvPr>
            <p:ph type="title"/>
          </p:nvPr>
        </p:nvSpPr>
        <p:spPr/>
        <p:txBody>
          <a:bodyPr>
            <a:normAutofit fontScale="90000"/>
          </a:bodyPr>
          <a:lstStyle/>
          <a:p>
            <a:r>
              <a:rPr lang="en-US" b="0" i="0" dirty="0">
                <a:solidFill>
                  <a:srgbClr val="242424"/>
                </a:solidFill>
                <a:effectLst/>
                <a:latin typeface="Roboto" panose="02000000000000000000" pitchFamily="2" charset="0"/>
              </a:rPr>
              <a:t>Coverage of protected areas and other effective area-based conservation measures</a:t>
            </a:r>
            <a:endParaRPr lang="nb-NO" dirty="0"/>
          </a:p>
        </p:txBody>
      </p:sp>
      <p:pic>
        <p:nvPicPr>
          <p:cNvPr id="7" name="Picture 6">
            <a:extLst>
              <a:ext uri="{FF2B5EF4-FFF2-40B4-BE49-F238E27FC236}">
                <a16:creationId xmlns:a16="http://schemas.microsoft.com/office/drawing/2014/main" id="{F4FBDD09-E150-EA07-9410-E9A2783EA9FC}"/>
              </a:ext>
            </a:extLst>
          </p:cNvPr>
          <p:cNvPicPr>
            <a:picLocks noChangeAspect="1"/>
          </p:cNvPicPr>
          <p:nvPr/>
        </p:nvPicPr>
        <p:blipFill rotWithShape="1">
          <a:blip r:embed="rId2"/>
          <a:srcRect l="4445" t="17418" r="40404" b="7340"/>
          <a:stretch/>
        </p:blipFill>
        <p:spPr>
          <a:xfrm>
            <a:off x="4521201" y="831650"/>
            <a:ext cx="4535055" cy="3480199"/>
          </a:xfrm>
          <a:prstGeom prst="rect">
            <a:avLst/>
          </a:prstGeom>
        </p:spPr>
      </p:pic>
      <p:sp>
        <p:nvSpPr>
          <p:cNvPr id="9" name="TextBox 8">
            <a:extLst>
              <a:ext uri="{FF2B5EF4-FFF2-40B4-BE49-F238E27FC236}">
                <a16:creationId xmlns:a16="http://schemas.microsoft.com/office/drawing/2014/main" id="{4C6254AD-3451-9A2A-E08E-D83A2BB2C910}"/>
              </a:ext>
            </a:extLst>
          </p:cNvPr>
          <p:cNvSpPr txBox="1"/>
          <p:nvPr/>
        </p:nvSpPr>
        <p:spPr>
          <a:xfrm>
            <a:off x="4521200" y="4311849"/>
            <a:ext cx="4535055" cy="307777"/>
          </a:xfrm>
          <a:prstGeom prst="rect">
            <a:avLst/>
          </a:prstGeom>
          <a:noFill/>
        </p:spPr>
        <p:txBody>
          <a:bodyPr wrap="square">
            <a:spAutoFit/>
          </a:bodyPr>
          <a:lstStyle/>
          <a:p>
            <a:pPr algn="ctr"/>
            <a:r>
              <a:rPr lang="nb-NO" dirty="0">
                <a:solidFill>
                  <a:schemeClr val="bg1"/>
                </a:solidFill>
              </a:rPr>
              <a:t>www.protectedplanet.net</a:t>
            </a:r>
          </a:p>
        </p:txBody>
      </p:sp>
      <p:sp>
        <p:nvSpPr>
          <p:cNvPr id="11" name="TextBox 10">
            <a:extLst>
              <a:ext uri="{FF2B5EF4-FFF2-40B4-BE49-F238E27FC236}">
                <a16:creationId xmlns:a16="http://schemas.microsoft.com/office/drawing/2014/main" id="{6E1C4CC4-6C07-61B2-E76A-F9F3500B549A}"/>
              </a:ext>
            </a:extLst>
          </p:cNvPr>
          <p:cNvSpPr txBox="1"/>
          <p:nvPr/>
        </p:nvSpPr>
        <p:spPr>
          <a:xfrm>
            <a:off x="385020" y="2641653"/>
            <a:ext cx="3656459" cy="1938992"/>
          </a:xfrm>
          <a:prstGeom prst="rect">
            <a:avLst/>
          </a:prstGeom>
          <a:noFill/>
        </p:spPr>
        <p:txBody>
          <a:bodyPr wrap="square">
            <a:spAutoFit/>
          </a:bodyPr>
          <a:lstStyle/>
          <a:p>
            <a:pPr marL="285750" indent="-285750">
              <a:buFont typeface="Arial" panose="020B0604020202020204" pitchFamily="34" charset="0"/>
              <a:buChar char="•"/>
            </a:pPr>
            <a:r>
              <a:rPr lang="nb-NO" sz="2000" b="0" i="0" dirty="0" err="1">
                <a:solidFill>
                  <a:srgbClr val="242424"/>
                </a:solidFill>
                <a:effectLst/>
                <a:latin typeface="Roboto" panose="02000000000000000000" pitchFamily="2" charset="0"/>
              </a:rPr>
              <a:t>Coverage</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alone</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insufficient</a:t>
            </a:r>
            <a:endParaRPr lang="nb-NO" sz="2000" b="0" i="0" dirty="0">
              <a:solidFill>
                <a:srgbClr val="242424"/>
              </a:solidFill>
              <a:effectLst/>
              <a:latin typeface="Roboto" panose="02000000000000000000" pitchFamily="2" charset="0"/>
            </a:endParaRPr>
          </a:p>
          <a:p>
            <a:pPr marL="285750" indent="-285750">
              <a:buFont typeface="Arial" panose="020B0604020202020204" pitchFamily="34" charset="0"/>
              <a:buChar char="•"/>
            </a:pPr>
            <a:r>
              <a:rPr lang="nb-NO" sz="2000" b="0" i="0" dirty="0" err="1">
                <a:solidFill>
                  <a:srgbClr val="242424"/>
                </a:solidFill>
                <a:effectLst/>
                <a:latin typeface="Roboto" panose="02000000000000000000" pitchFamily="2" charset="0"/>
              </a:rPr>
              <a:t>Effectiveness</a:t>
            </a:r>
            <a:r>
              <a:rPr lang="nb-NO" sz="2000" b="0" i="0" dirty="0">
                <a:solidFill>
                  <a:srgbClr val="242424"/>
                </a:solidFill>
                <a:effectLst/>
                <a:latin typeface="Roboto" panose="02000000000000000000" pitchFamily="2" charset="0"/>
              </a:rPr>
              <a:t> &amp; </a:t>
            </a:r>
            <a:r>
              <a:rPr lang="nb-NO" sz="2000" b="0" i="0" dirty="0" err="1">
                <a:solidFill>
                  <a:srgbClr val="242424"/>
                </a:solidFill>
                <a:effectLst/>
                <a:latin typeface="Roboto" panose="02000000000000000000" pitchFamily="2" charset="0"/>
              </a:rPr>
              <a:t>representativity</a:t>
            </a:r>
            <a:r>
              <a:rPr lang="nb-NO" sz="2000" b="0" i="0" dirty="0">
                <a:solidFill>
                  <a:srgbClr val="242424"/>
                </a:solidFill>
                <a:effectLst/>
                <a:latin typeface="Roboto" panose="02000000000000000000" pitchFamily="2" charset="0"/>
              </a:rPr>
              <a:t> </a:t>
            </a:r>
            <a:r>
              <a:rPr lang="nb-NO" sz="2000" b="0" i="0" dirty="0" err="1">
                <a:solidFill>
                  <a:srgbClr val="242424"/>
                </a:solidFill>
                <a:effectLst/>
                <a:latin typeface="Roboto" panose="02000000000000000000" pitchFamily="2" charset="0"/>
              </a:rPr>
              <a:t>important</a:t>
            </a:r>
            <a:endParaRPr lang="nb-NO" sz="2000" b="0" i="0" dirty="0">
              <a:solidFill>
                <a:srgbClr val="242424"/>
              </a:solidFill>
              <a:effectLst/>
              <a:latin typeface="Roboto" panose="02000000000000000000" pitchFamily="2" charset="0"/>
            </a:endParaRPr>
          </a:p>
          <a:p>
            <a:pPr marL="285750" indent="-285750">
              <a:buFont typeface="Arial" panose="020B0604020202020204" pitchFamily="34" charset="0"/>
              <a:buChar char="•"/>
            </a:pPr>
            <a:endParaRPr lang="nb-NO" sz="2000" b="0" i="0" dirty="0">
              <a:solidFill>
                <a:srgbClr val="242424"/>
              </a:solidFill>
              <a:effectLst/>
              <a:latin typeface="Roboto" panose="02000000000000000000" pitchFamily="2" charset="0"/>
            </a:endParaRPr>
          </a:p>
          <a:p>
            <a:pPr marL="342900" indent="-342900">
              <a:buFont typeface="Wingdings" panose="05000000000000000000" pitchFamily="2" charset="2"/>
              <a:buChar char="Ø"/>
            </a:pPr>
            <a:r>
              <a:rPr lang="nb-NO" sz="2000" b="0" i="0" dirty="0">
                <a:solidFill>
                  <a:srgbClr val="242424"/>
                </a:solidFill>
                <a:effectLst/>
                <a:latin typeface="Roboto" panose="02000000000000000000" pitchFamily="2" charset="0"/>
              </a:rPr>
              <a:t>by Key </a:t>
            </a:r>
            <a:r>
              <a:rPr lang="nb-NO" sz="2000" b="0" i="0" dirty="0" err="1">
                <a:solidFill>
                  <a:srgbClr val="242424"/>
                </a:solidFill>
                <a:effectLst/>
                <a:latin typeface="Roboto" panose="02000000000000000000" pitchFamily="2" charset="0"/>
              </a:rPr>
              <a:t>Biodiversity</a:t>
            </a:r>
            <a:r>
              <a:rPr lang="nb-NO" sz="2000" b="0" i="0" dirty="0">
                <a:solidFill>
                  <a:srgbClr val="242424"/>
                </a:solidFill>
                <a:effectLst/>
                <a:latin typeface="Roboto" panose="02000000000000000000" pitchFamily="2" charset="0"/>
              </a:rPr>
              <a:t> Area</a:t>
            </a:r>
          </a:p>
          <a:p>
            <a:pPr marL="342900" indent="-342900">
              <a:buFont typeface="Wingdings" panose="05000000000000000000" pitchFamily="2" charset="2"/>
              <a:buChar char="Ø"/>
            </a:pPr>
            <a:r>
              <a:rPr lang="nb-NO" sz="2000" dirty="0">
                <a:solidFill>
                  <a:srgbClr val="242424"/>
                </a:solidFill>
                <a:latin typeface="Roboto" panose="02000000000000000000" pitchFamily="2" charset="0"/>
              </a:rPr>
              <a:t>by </a:t>
            </a:r>
            <a:r>
              <a:rPr lang="nb-NO" sz="2000" dirty="0" err="1">
                <a:solidFill>
                  <a:srgbClr val="242424"/>
                </a:solidFill>
                <a:latin typeface="Roboto" panose="02000000000000000000" pitchFamily="2" charset="0"/>
              </a:rPr>
              <a:t>Ecosystem</a:t>
            </a:r>
            <a:r>
              <a:rPr lang="nb-NO" sz="2000" dirty="0">
                <a:solidFill>
                  <a:srgbClr val="242424"/>
                </a:solidFill>
                <a:latin typeface="Roboto" panose="02000000000000000000" pitchFamily="2" charset="0"/>
              </a:rPr>
              <a:t> type</a:t>
            </a:r>
            <a:endParaRPr lang="nb-NO" sz="2000" dirty="0"/>
          </a:p>
        </p:txBody>
      </p:sp>
      <p:pic>
        <p:nvPicPr>
          <p:cNvPr id="12" name="Picture 11">
            <a:extLst>
              <a:ext uri="{FF2B5EF4-FFF2-40B4-BE49-F238E27FC236}">
                <a16:creationId xmlns:a16="http://schemas.microsoft.com/office/drawing/2014/main" id="{35AB22E3-8DCD-8801-1D50-26CCD00DAC04}"/>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338927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9C9596-4715-4CB0-8C71-0AB6544058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153588"/>
            <a:ext cx="2826300" cy="3088986"/>
          </a:xfrm>
          <a:prstGeom prst="rect">
            <a:avLst/>
          </a:prstGeom>
        </p:spPr>
      </p:pic>
      <p:sp>
        <p:nvSpPr>
          <p:cNvPr id="2" name="Title 1">
            <a:extLst>
              <a:ext uri="{FF2B5EF4-FFF2-40B4-BE49-F238E27FC236}">
                <a16:creationId xmlns:a16="http://schemas.microsoft.com/office/drawing/2014/main" id="{5F462572-EE47-ADCA-0279-2EC8CF43DFC5}"/>
              </a:ext>
            </a:extLst>
          </p:cNvPr>
          <p:cNvSpPr>
            <a:spLocks noGrp="1"/>
          </p:cNvSpPr>
          <p:nvPr>
            <p:ph type="title"/>
          </p:nvPr>
        </p:nvSpPr>
        <p:spPr/>
        <p:txBody>
          <a:bodyPr>
            <a:normAutofit fontScale="90000"/>
          </a:bodyPr>
          <a:lstStyle/>
          <a:p>
            <a:r>
              <a:rPr lang="en-US" sz="2000" b="0" i="0" dirty="0">
                <a:solidFill>
                  <a:srgbClr val="242424"/>
                </a:solidFill>
                <a:effectLst/>
                <a:latin typeface="Roboto" panose="02000000000000000000" pitchFamily="2" charset="0"/>
              </a:rPr>
              <a:t>Coverage of protected areas and other effective area-based conservation measures</a:t>
            </a:r>
            <a:br>
              <a:rPr lang="en-US" b="0" i="0" dirty="0">
                <a:solidFill>
                  <a:srgbClr val="242424"/>
                </a:solidFill>
                <a:effectLst/>
                <a:latin typeface="Roboto" panose="02000000000000000000" pitchFamily="2" charset="0"/>
              </a:rPr>
            </a:br>
            <a:r>
              <a:rPr lang="en-US" b="0" i="0" dirty="0">
                <a:solidFill>
                  <a:srgbClr val="242424"/>
                </a:solidFill>
                <a:effectLst/>
                <a:latin typeface="Roboto" panose="02000000000000000000" pitchFamily="2" charset="0"/>
              </a:rPr>
              <a:t>Norway</a:t>
            </a:r>
            <a:endParaRPr lang="nb-NO" dirty="0"/>
          </a:p>
        </p:txBody>
      </p:sp>
      <p:sp>
        <p:nvSpPr>
          <p:cNvPr id="9" name="TextBox 8">
            <a:extLst>
              <a:ext uri="{FF2B5EF4-FFF2-40B4-BE49-F238E27FC236}">
                <a16:creationId xmlns:a16="http://schemas.microsoft.com/office/drawing/2014/main" id="{4C6254AD-3451-9A2A-E08E-D83A2BB2C910}"/>
              </a:ext>
            </a:extLst>
          </p:cNvPr>
          <p:cNvSpPr txBox="1"/>
          <p:nvPr/>
        </p:nvSpPr>
        <p:spPr>
          <a:xfrm>
            <a:off x="5351344" y="4563385"/>
            <a:ext cx="4535055" cy="307777"/>
          </a:xfrm>
          <a:prstGeom prst="rect">
            <a:avLst/>
          </a:prstGeom>
          <a:noFill/>
        </p:spPr>
        <p:txBody>
          <a:bodyPr wrap="square">
            <a:spAutoFit/>
          </a:bodyPr>
          <a:lstStyle/>
          <a:p>
            <a:pPr algn="ctr"/>
            <a:r>
              <a:rPr lang="nb-NO" dirty="0">
                <a:solidFill>
                  <a:schemeClr val="bg1"/>
                </a:solidFill>
              </a:rPr>
              <a:t>www.protectedplanet.net</a:t>
            </a:r>
          </a:p>
        </p:txBody>
      </p:sp>
      <p:pic>
        <p:nvPicPr>
          <p:cNvPr id="3" name="Picture 2">
            <a:extLst>
              <a:ext uri="{FF2B5EF4-FFF2-40B4-BE49-F238E27FC236}">
                <a16:creationId xmlns:a16="http://schemas.microsoft.com/office/drawing/2014/main" id="{7424BE37-0E4F-5F37-24E6-A3D0E716A987}"/>
              </a:ext>
            </a:extLst>
          </p:cNvPr>
          <p:cNvPicPr>
            <a:picLocks noChangeAspect="1"/>
          </p:cNvPicPr>
          <p:nvPr/>
        </p:nvPicPr>
        <p:blipFill rotWithShape="1">
          <a:blip r:embed="rId3"/>
          <a:srcRect l="43535" t="24782" r="27273" b="13855"/>
          <a:stretch/>
        </p:blipFill>
        <p:spPr>
          <a:xfrm>
            <a:off x="6284217" y="1407166"/>
            <a:ext cx="2669310" cy="3156219"/>
          </a:xfrm>
          <a:prstGeom prst="rect">
            <a:avLst/>
          </a:prstGeom>
        </p:spPr>
      </p:pic>
      <p:pic>
        <p:nvPicPr>
          <p:cNvPr id="5" name="Picture 4">
            <a:extLst>
              <a:ext uri="{FF2B5EF4-FFF2-40B4-BE49-F238E27FC236}">
                <a16:creationId xmlns:a16="http://schemas.microsoft.com/office/drawing/2014/main" id="{2E236CF9-65D1-AD15-039B-35431B12C8E7}"/>
              </a:ext>
            </a:extLst>
          </p:cNvPr>
          <p:cNvPicPr>
            <a:picLocks noChangeAspect="1"/>
          </p:cNvPicPr>
          <p:nvPr/>
        </p:nvPicPr>
        <p:blipFill rotWithShape="1">
          <a:blip r:embed="rId4"/>
          <a:srcRect l="11414" t="33401" r="51414" b="25297"/>
          <a:stretch/>
        </p:blipFill>
        <p:spPr>
          <a:xfrm>
            <a:off x="541469" y="2037284"/>
            <a:ext cx="3398982" cy="2124363"/>
          </a:xfrm>
          <a:prstGeom prst="rect">
            <a:avLst/>
          </a:prstGeom>
        </p:spPr>
      </p:pic>
      <p:pic>
        <p:nvPicPr>
          <p:cNvPr id="8" name="Picture 7">
            <a:extLst>
              <a:ext uri="{FF2B5EF4-FFF2-40B4-BE49-F238E27FC236}">
                <a16:creationId xmlns:a16="http://schemas.microsoft.com/office/drawing/2014/main" id="{B1AB2E55-6F57-E0BA-244A-9A3B7A7456B8}"/>
              </a:ext>
            </a:extLst>
          </p:cNvPr>
          <p:cNvPicPr>
            <a:picLocks noChangeAspect="1"/>
          </p:cNvPicPr>
          <p:nvPr/>
        </p:nvPicPr>
        <p:blipFill>
          <a:blip r:embed="rId5"/>
          <a:stretch>
            <a:fillRect/>
          </a:stretch>
        </p:blipFill>
        <p:spPr>
          <a:xfrm>
            <a:off x="8436472" y="4680489"/>
            <a:ext cx="662314" cy="408768"/>
          </a:xfrm>
          <a:prstGeom prst="rect">
            <a:avLst/>
          </a:prstGeom>
        </p:spPr>
      </p:pic>
      <p:sp>
        <p:nvSpPr>
          <p:cNvPr id="10" name="TextBox 9">
            <a:extLst>
              <a:ext uri="{FF2B5EF4-FFF2-40B4-BE49-F238E27FC236}">
                <a16:creationId xmlns:a16="http://schemas.microsoft.com/office/drawing/2014/main" id="{E0EACAB4-01EA-1B6B-B3C8-8361B4F5C0C1}"/>
              </a:ext>
            </a:extLst>
          </p:cNvPr>
          <p:cNvSpPr txBox="1"/>
          <p:nvPr/>
        </p:nvSpPr>
        <p:spPr>
          <a:xfrm>
            <a:off x="4677089" y="272338"/>
            <a:ext cx="1348510" cy="523220"/>
          </a:xfrm>
          <a:prstGeom prst="rect">
            <a:avLst/>
          </a:prstGeom>
          <a:noFill/>
        </p:spPr>
        <p:txBody>
          <a:bodyPr wrap="square" rtlCol="0">
            <a:spAutoFit/>
          </a:bodyPr>
          <a:lstStyle/>
          <a:p>
            <a:r>
              <a:rPr lang="nb-NO" dirty="0">
                <a:solidFill>
                  <a:srgbClr val="2EB0AE"/>
                </a:solidFill>
              </a:rPr>
              <a:t>Arctic/alpine </a:t>
            </a:r>
            <a:r>
              <a:rPr lang="nb-NO" dirty="0" err="1">
                <a:solidFill>
                  <a:srgbClr val="2EB0AE"/>
                </a:solidFill>
              </a:rPr>
              <a:t>ecosystems</a:t>
            </a:r>
            <a:endParaRPr lang="nb-NO" dirty="0">
              <a:solidFill>
                <a:srgbClr val="2EB0AE"/>
              </a:solidFill>
            </a:endParaRPr>
          </a:p>
        </p:txBody>
      </p:sp>
    </p:spTree>
    <p:extLst>
      <p:ext uri="{BB962C8B-B14F-4D97-AF65-F5344CB8AC3E}">
        <p14:creationId xmlns:p14="http://schemas.microsoft.com/office/powerpoint/2010/main" val="329787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0F6ADB-6090-94A6-256A-1A820233534E}"/>
              </a:ext>
            </a:extLst>
          </p:cNvPr>
          <p:cNvPicPr>
            <a:picLocks noChangeAspect="1"/>
          </p:cNvPicPr>
          <p:nvPr/>
        </p:nvPicPr>
        <p:blipFill rotWithShape="1">
          <a:blip r:embed="rId2"/>
          <a:srcRect t="23704"/>
          <a:stretch/>
        </p:blipFill>
        <p:spPr>
          <a:xfrm>
            <a:off x="0" y="775855"/>
            <a:ext cx="9144000" cy="3924300"/>
          </a:xfrm>
          <a:prstGeom prst="rect">
            <a:avLst/>
          </a:prstGeom>
        </p:spPr>
      </p:pic>
      <p:sp>
        <p:nvSpPr>
          <p:cNvPr id="8" name="Rectangle: Rounded Corners 7">
            <a:extLst>
              <a:ext uri="{FF2B5EF4-FFF2-40B4-BE49-F238E27FC236}">
                <a16:creationId xmlns:a16="http://schemas.microsoft.com/office/drawing/2014/main" id="{C8CDE10D-613D-64E6-A4C6-6AF415FD50F8}"/>
              </a:ext>
            </a:extLst>
          </p:cNvPr>
          <p:cNvSpPr/>
          <p:nvPr/>
        </p:nvSpPr>
        <p:spPr>
          <a:xfrm>
            <a:off x="2706256" y="3611419"/>
            <a:ext cx="5800436" cy="258619"/>
          </a:xfrm>
          <a:prstGeom prst="roundRect">
            <a:avLst/>
          </a:prstGeom>
          <a:noFill/>
          <a:ln>
            <a:solidFill>
              <a:srgbClr val="37B2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8">
            <a:extLst>
              <a:ext uri="{FF2B5EF4-FFF2-40B4-BE49-F238E27FC236}">
                <a16:creationId xmlns:a16="http://schemas.microsoft.com/office/drawing/2014/main" id="{568350C7-3EF6-F736-2511-FE601D827217}"/>
              </a:ext>
            </a:extLst>
          </p:cNvPr>
          <p:cNvSpPr>
            <a:spLocks noGrp="1"/>
          </p:cNvSpPr>
          <p:nvPr>
            <p:ph type="title"/>
          </p:nvPr>
        </p:nvSpPr>
        <p:spPr/>
        <p:txBody>
          <a:bodyPr>
            <a:normAutofit fontScale="90000"/>
          </a:bodyPr>
          <a:lstStyle/>
          <a:p>
            <a:r>
              <a:rPr lang="nb-NO" dirty="0" err="1"/>
              <a:t>Ecological</a:t>
            </a:r>
            <a:r>
              <a:rPr lang="nb-NO" dirty="0"/>
              <a:t> </a:t>
            </a:r>
            <a:r>
              <a:rPr lang="nb-NO" dirty="0" err="1"/>
              <a:t>condition</a:t>
            </a:r>
            <a:r>
              <a:rPr lang="nb-NO" dirty="0"/>
              <a:t> in Norway</a:t>
            </a:r>
          </a:p>
        </p:txBody>
      </p:sp>
      <p:pic>
        <p:nvPicPr>
          <p:cNvPr id="10" name="Picture 9">
            <a:extLst>
              <a:ext uri="{FF2B5EF4-FFF2-40B4-BE49-F238E27FC236}">
                <a16:creationId xmlns:a16="http://schemas.microsoft.com/office/drawing/2014/main" id="{A2997691-184C-3AFA-5C38-A4C48CE17585}"/>
              </a:ext>
            </a:extLst>
          </p:cNvPr>
          <p:cNvPicPr>
            <a:picLocks noChangeAspect="1"/>
          </p:cNvPicPr>
          <p:nvPr/>
        </p:nvPicPr>
        <p:blipFill>
          <a:blip r:embed="rId3"/>
          <a:stretch>
            <a:fillRect/>
          </a:stretch>
        </p:blipFill>
        <p:spPr>
          <a:xfrm>
            <a:off x="8436472" y="4680489"/>
            <a:ext cx="662314" cy="408768"/>
          </a:xfrm>
          <a:prstGeom prst="rect">
            <a:avLst/>
          </a:prstGeom>
        </p:spPr>
      </p:pic>
      <p:sp>
        <p:nvSpPr>
          <p:cNvPr id="12" name="TextBox 11">
            <a:extLst>
              <a:ext uri="{FF2B5EF4-FFF2-40B4-BE49-F238E27FC236}">
                <a16:creationId xmlns:a16="http://schemas.microsoft.com/office/drawing/2014/main" id="{FF8752AD-A0F9-DE96-29BC-A106AB8B7612}"/>
              </a:ext>
            </a:extLst>
          </p:cNvPr>
          <p:cNvSpPr txBox="1"/>
          <p:nvPr/>
        </p:nvSpPr>
        <p:spPr>
          <a:xfrm>
            <a:off x="-1" y="4708197"/>
            <a:ext cx="8321965" cy="430887"/>
          </a:xfrm>
          <a:prstGeom prst="rect">
            <a:avLst/>
          </a:prstGeom>
          <a:solidFill>
            <a:schemeClr val="bg1"/>
          </a:solidFill>
        </p:spPr>
        <p:txBody>
          <a:bodyPr wrap="square">
            <a:spAutoFit/>
          </a:bodyPr>
          <a:lstStyle/>
          <a:p>
            <a:r>
              <a:rPr lang="en-US" sz="1100" b="0" i="0" u="none" strike="noStrike" baseline="0" dirty="0">
                <a:solidFill>
                  <a:srgbClr val="000000"/>
                </a:solidFill>
                <a:latin typeface="Arial" panose="020B0604020202020204" pitchFamily="34" charset="0"/>
              </a:rPr>
              <a:t>Framstad, E., Kolstad, A. L., Nybø, S., Töpper, J. &amp; Vandvik, V. 2022. The condition of forest and mountain ecosystems in Norway. Assessment by the IBECA method. NINA Report 2100. Norwegian Institute for Nature Research. </a:t>
            </a:r>
            <a:endParaRPr lang="nb-NO" sz="1100" dirty="0"/>
          </a:p>
        </p:txBody>
      </p:sp>
      <p:sp>
        <p:nvSpPr>
          <p:cNvPr id="13" name="TextBox 12">
            <a:extLst>
              <a:ext uri="{FF2B5EF4-FFF2-40B4-BE49-F238E27FC236}">
                <a16:creationId xmlns:a16="http://schemas.microsoft.com/office/drawing/2014/main" id="{009C0F6E-796B-2A83-FC32-F522AFEB7C6A}"/>
              </a:ext>
            </a:extLst>
          </p:cNvPr>
          <p:cNvSpPr txBox="1"/>
          <p:nvPr/>
        </p:nvSpPr>
        <p:spPr>
          <a:xfrm>
            <a:off x="298816" y="900020"/>
            <a:ext cx="1475739" cy="646331"/>
          </a:xfrm>
          <a:prstGeom prst="rect">
            <a:avLst/>
          </a:prstGeom>
          <a:solidFill>
            <a:schemeClr val="bg1"/>
          </a:solidFill>
        </p:spPr>
        <p:txBody>
          <a:bodyPr wrap="square" rtlCol="0">
            <a:spAutoFit/>
          </a:bodyPr>
          <a:lstStyle/>
          <a:p>
            <a:r>
              <a:rPr lang="nb-NO" sz="1800" dirty="0">
                <a:solidFill>
                  <a:srgbClr val="1FAFB5"/>
                </a:solidFill>
              </a:rPr>
              <a:t>Arctic/alpine </a:t>
            </a:r>
            <a:r>
              <a:rPr lang="nb-NO" sz="1800" dirty="0" err="1">
                <a:solidFill>
                  <a:srgbClr val="1FAFB5"/>
                </a:solidFill>
              </a:rPr>
              <a:t>ecosystems</a:t>
            </a:r>
            <a:endParaRPr lang="nb-NO" sz="1800" dirty="0">
              <a:solidFill>
                <a:srgbClr val="1FAFB5"/>
              </a:solidFill>
            </a:endParaRPr>
          </a:p>
        </p:txBody>
      </p:sp>
    </p:spTree>
    <p:extLst>
      <p:ext uri="{BB962C8B-B14F-4D97-AF65-F5344CB8AC3E}">
        <p14:creationId xmlns:p14="http://schemas.microsoft.com/office/powerpoint/2010/main" val="180422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755B7-C988-2C94-1DB6-F106C9A47D46}"/>
              </a:ext>
            </a:extLst>
          </p:cNvPr>
          <p:cNvPicPr>
            <a:picLocks noChangeAspect="1"/>
          </p:cNvPicPr>
          <p:nvPr/>
        </p:nvPicPr>
        <p:blipFill rotWithShape="1">
          <a:blip r:embed="rId2"/>
          <a:srcRect t="23165"/>
          <a:stretch/>
        </p:blipFill>
        <p:spPr>
          <a:xfrm>
            <a:off x="0" y="831280"/>
            <a:ext cx="9144000" cy="3952009"/>
          </a:xfrm>
          <a:prstGeom prst="rect">
            <a:avLst/>
          </a:prstGeom>
        </p:spPr>
      </p:pic>
      <p:sp>
        <p:nvSpPr>
          <p:cNvPr id="8" name="Rectangle: Rounded Corners 7">
            <a:extLst>
              <a:ext uri="{FF2B5EF4-FFF2-40B4-BE49-F238E27FC236}">
                <a16:creationId xmlns:a16="http://schemas.microsoft.com/office/drawing/2014/main" id="{C8CDE10D-613D-64E6-A4C6-6AF415FD50F8}"/>
              </a:ext>
            </a:extLst>
          </p:cNvPr>
          <p:cNvSpPr/>
          <p:nvPr/>
        </p:nvSpPr>
        <p:spPr>
          <a:xfrm>
            <a:off x="2650838" y="3408226"/>
            <a:ext cx="5800436" cy="312883"/>
          </a:xfrm>
          <a:prstGeom prst="roundRect">
            <a:avLst/>
          </a:prstGeom>
          <a:noFill/>
          <a:ln>
            <a:solidFill>
              <a:srgbClr val="37B2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8">
            <a:extLst>
              <a:ext uri="{FF2B5EF4-FFF2-40B4-BE49-F238E27FC236}">
                <a16:creationId xmlns:a16="http://schemas.microsoft.com/office/drawing/2014/main" id="{568350C7-3EF6-F736-2511-FE601D827217}"/>
              </a:ext>
            </a:extLst>
          </p:cNvPr>
          <p:cNvSpPr>
            <a:spLocks noGrp="1"/>
          </p:cNvSpPr>
          <p:nvPr>
            <p:ph type="title"/>
          </p:nvPr>
        </p:nvSpPr>
        <p:spPr/>
        <p:txBody>
          <a:bodyPr>
            <a:normAutofit fontScale="90000"/>
          </a:bodyPr>
          <a:lstStyle/>
          <a:p>
            <a:r>
              <a:rPr lang="nb-NO" dirty="0" err="1"/>
              <a:t>Ecological</a:t>
            </a:r>
            <a:r>
              <a:rPr lang="nb-NO" dirty="0"/>
              <a:t> </a:t>
            </a:r>
            <a:r>
              <a:rPr lang="nb-NO" dirty="0" err="1"/>
              <a:t>condition</a:t>
            </a:r>
            <a:r>
              <a:rPr lang="nb-NO" dirty="0"/>
              <a:t> in Norway</a:t>
            </a:r>
          </a:p>
        </p:txBody>
      </p:sp>
      <p:pic>
        <p:nvPicPr>
          <p:cNvPr id="4" name="Picture 3">
            <a:extLst>
              <a:ext uri="{FF2B5EF4-FFF2-40B4-BE49-F238E27FC236}">
                <a16:creationId xmlns:a16="http://schemas.microsoft.com/office/drawing/2014/main" id="{C6776CF2-102F-79A3-3C9D-203839159B1A}"/>
              </a:ext>
            </a:extLst>
          </p:cNvPr>
          <p:cNvPicPr>
            <a:picLocks noChangeAspect="1"/>
          </p:cNvPicPr>
          <p:nvPr/>
        </p:nvPicPr>
        <p:blipFill>
          <a:blip r:embed="rId3"/>
          <a:stretch>
            <a:fillRect/>
          </a:stretch>
        </p:blipFill>
        <p:spPr>
          <a:xfrm>
            <a:off x="8436472" y="4680489"/>
            <a:ext cx="662314" cy="408768"/>
          </a:xfrm>
          <a:prstGeom prst="rect">
            <a:avLst/>
          </a:prstGeom>
        </p:spPr>
      </p:pic>
      <p:sp>
        <p:nvSpPr>
          <p:cNvPr id="5" name="TextBox 4">
            <a:extLst>
              <a:ext uri="{FF2B5EF4-FFF2-40B4-BE49-F238E27FC236}">
                <a16:creationId xmlns:a16="http://schemas.microsoft.com/office/drawing/2014/main" id="{BFC465B3-1F8F-9316-268E-54BB6F4EEF86}"/>
              </a:ext>
            </a:extLst>
          </p:cNvPr>
          <p:cNvSpPr txBox="1"/>
          <p:nvPr/>
        </p:nvSpPr>
        <p:spPr>
          <a:xfrm>
            <a:off x="-1" y="4708197"/>
            <a:ext cx="8321965" cy="430887"/>
          </a:xfrm>
          <a:prstGeom prst="rect">
            <a:avLst/>
          </a:prstGeom>
          <a:solidFill>
            <a:schemeClr val="bg1"/>
          </a:solidFill>
        </p:spPr>
        <p:txBody>
          <a:bodyPr wrap="square">
            <a:spAutoFit/>
          </a:bodyPr>
          <a:lstStyle/>
          <a:p>
            <a:r>
              <a:rPr lang="en-US" sz="1100" b="0" i="0" u="none" strike="noStrike" baseline="0" dirty="0">
                <a:solidFill>
                  <a:srgbClr val="000000"/>
                </a:solidFill>
                <a:latin typeface="Arial" panose="020B0604020202020204" pitchFamily="34" charset="0"/>
              </a:rPr>
              <a:t>Framstad, E., Kolstad, A. L., Nybø, S., Töpper, J. &amp; Vandvik, V. 2022. The condition of forest and mountain ecosystems in Norway. Assessment by the IBECA method. NINA Report 2100. Norwegian Institute for Nature Research. </a:t>
            </a:r>
            <a:endParaRPr lang="nb-NO" sz="1100" dirty="0"/>
          </a:p>
        </p:txBody>
      </p:sp>
    </p:spTree>
    <p:extLst>
      <p:ext uri="{BB962C8B-B14F-4D97-AF65-F5344CB8AC3E}">
        <p14:creationId xmlns:p14="http://schemas.microsoft.com/office/powerpoint/2010/main" val="281863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C8CE-744B-37A5-32DC-3008EAD23542}"/>
              </a:ext>
            </a:extLst>
          </p:cNvPr>
          <p:cNvSpPr>
            <a:spLocks noGrp="1"/>
          </p:cNvSpPr>
          <p:nvPr>
            <p:ph type="title"/>
          </p:nvPr>
        </p:nvSpPr>
        <p:spPr/>
        <p:txBody>
          <a:bodyPr>
            <a:normAutofit fontScale="90000"/>
          </a:bodyPr>
          <a:lstStyle/>
          <a:p>
            <a:r>
              <a:rPr lang="nb-NO" dirty="0"/>
              <a:t>Hotspots for </a:t>
            </a:r>
            <a:r>
              <a:rPr lang="nb-NO" dirty="0" err="1"/>
              <a:t>threatened</a:t>
            </a:r>
            <a:r>
              <a:rPr lang="nb-NO" dirty="0"/>
              <a:t> species in Norway</a:t>
            </a:r>
          </a:p>
        </p:txBody>
      </p:sp>
      <p:pic>
        <p:nvPicPr>
          <p:cNvPr id="4098" name="Picture 2">
            <a:extLst>
              <a:ext uri="{FF2B5EF4-FFF2-40B4-BE49-F238E27FC236}">
                <a16:creationId xmlns:a16="http://schemas.microsoft.com/office/drawing/2014/main" id="{ECA174F8-3427-E291-ACDC-D594AE591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4" y="625650"/>
            <a:ext cx="5437478" cy="39377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B0DD99-2143-1D00-226B-52E4B14D3BEF}"/>
              </a:ext>
            </a:extLst>
          </p:cNvPr>
          <p:cNvPicPr>
            <a:picLocks noChangeAspect="1"/>
          </p:cNvPicPr>
          <p:nvPr/>
        </p:nvPicPr>
        <p:blipFill>
          <a:blip r:embed="rId3"/>
          <a:stretch>
            <a:fillRect/>
          </a:stretch>
        </p:blipFill>
        <p:spPr>
          <a:xfrm>
            <a:off x="8436472" y="4680489"/>
            <a:ext cx="662314" cy="408768"/>
          </a:xfrm>
          <a:prstGeom prst="rect">
            <a:avLst/>
          </a:prstGeom>
        </p:spPr>
      </p:pic>
      <p:sp>
        <p:nvSpPr>
          <p:cNvPr id="4" name="TextBox 3">
            <a:extLst>
              <a:ext uri="{FF2B5EF4-FFF2-40B4-BE49-F238E27FC236}">
                <a16:creationId xmlns:a16="http://schemas.microsoft.com/office/drawing/2014/main" id="{55F6CFBA-D67C-7CD4-6B40-651441D6DA2E}"/>
              </a:ext>
            </a:extLst>
          </p:cNvPr>
          <p:cNvSpPr txBox="1"/>
          <p:nvPr/>
        </p:nvSpPr>
        <p:spPr>
          <a:xfrm>
            <a:off x="5722304" y="4563386"/>
            <a:ext cx="3231223" cy="307777"/>
          </a:xfrm>
          <a:prstGeom prst="rect">
            <a:avLst/>
          </a:prstGeom>
          <a:noFill/>
        </p:spPr>
        <p:txBody>
          <a:bodyPr wrap="square">
            <a:spAutoFit/>
          </a:bodyPr>
          <a:lstStyle/>
          <a:p>
            <a:pPr algn="ctr"/>
            <a:r>
              <a:rPr lang="nb-NO" dirty="0">
                <a:solidFill>
                  <a:schemeClr val="tx1"/>
                </a:solidFill>
              </a:rPr>
              <a:t>www.protectedplanet.net</a:t>
            </a:r>
          </a:p>
        </p:txBody>
      </p:sp>
      <p:pic>
        <p:nvPicPr>
          <p:cNvPr id="5" name="Picture 4">
            <a:extLst>
              <a:ext uri="{FF2B5EF4-FFF2-40B4-BE49-F238E27FC236}">
                <a16:creationId xmlns:a16="http://schemas.microsoft.com/office/drawing/2014/main" id="{8CB8D1D5-033E-348B-3FD2-566264A3C734}"/>
              </a:ext>
            </a:extLst>
          </p:cNvPr>
          <p:cNvPicPr>
            <a:picLocks noChangeAspect="1"/>
          </p:cNvPicPr>
          <p:nvPr/>
        </p:nvPicPr>
        <p:blipFill rotWithShape="1">
          <a:blip r:embed="rId4"/>
          <a:srcRect l="43535" t="24782" r="27273" b="13855"/>
          <a:stretch/>
        </p:blipFill>
        <p:spPr>
          <a:xfrm>
            <a:off x="5722304" y="742754"/>
            <a:ext cx="3231223" cy="3820631"/>
          </a:xfrm>
          <a:prstGeom prst="rect">
            <a:avLst/>
          </a:prstGeom>
        </p:spPr>
      </p:pic>
      <p:sp>
        <p:nvSpPr>
          <p:cNvPr id="8" name="TextBox 7">
            <a:extLst>
              <a:ext uri="{FF2B5EF4-FFF2-40B4-BE49-F238E27FC236}">
                <a16:creationId xmlns:a16="http://schemas.microsoft.com/office/drawing/2014/main" id="{D48E35CD-743E-78FA-97C1-FC419C3EF293}"/>
              </a:ext>
            </a:extLst>
          </p:cNvPr>
          <p:cNvSpPr txBox="1"/>
          <p:nvPr/>
        </p:nvSpPr>
        <p:spPr>
          <a:xfrm>
            <a:off x="1" y="4517850"/>
            <a:ext cx="5482692" cy="577081"/>
          </a:xfrm>
          <a:prstGeom prst="rect">
            <a:avLst/>
          </a:prstGeom>
          <a:solidFill>
            <a:schemeClr val="bg1"/>
          </a:solidFill>
        </p:spPr>
        <p:txBody>
          <a:bodyPr wrap="square">
            <a:spAutoFit/>
          </a:bodyPr>
          <a:lstStyle/>
          <a:p>
            <a:r>
              <a:rPr lang="nb-NO" sz="1050" dirty="0"/>
              <a:t>Olsen et al. 2020. </a:t>
            </a:r>
            <a:r>
              <a:rPr lang="nb-NO" sz="1050" dirty="0" err="1"/>
              <a:t>Geographical</a:t>
            </a:r>
            <a:r>
              <a:rPr lang="nb-NO" sz="1050" dirty="0"/>
              <a:t> </a:t>
            </a:r>
            <a:r>
              <a:rPr lang="nb-NO" sz="1050" dirty="0" err="1"/>
              <a:t>distribution</a:t>
            </a:r>
            <a:r>
              <a:rPr lang="nb-NO" sz="1050" dirty="0"/>
              <a:t> </a:t>
            </a:r>
            <a:r>
              <a:rPr lang="nb-NO" sz="1050" dirty="0" err="1"/>
              <a:t>of</a:t>
            </a:r>
            <a:r>
              <a:rPr lang="nb-NO" sz="1050" dirty="0"/>
              <a:t> </a:t>
            </a:r>
            <a:r>
              <a:rPr lang="nb-NO" sz="1050" dirty="0" err="1"/>
              <a:t>threatened</a:t>
            </a:r>
            <a:r>
              <a:rPr lang="nb-NO" sz="1050" dirty="0"/>
              <a:t> </a:t>
            </a:r>
            <a:r>
              <a:rPr lang="nb-NO" sz="1050" dirty="0" err="1"/>
              <a:t>insects</a:t>
            </a:r>
            <a:r>
              <a:rPr lang="nb-NO" sz="1050" dirty="0"/>
              <a:t> and arachnoids, </a:t>
            </a:r>
            <a:r>
              <a:rPr lang="nb-NO" sz="1050" dirty="0" err="1"/>
              <a:t>fungi</a:t>
            </a:r>
            <a:r>
              <a:rPr lang="nb-NO" sz="1050" dirty="0"/>
              <a:t>, </a:t>
            </a:r>
            <a:r>
              <a:rPr lang="nb-NO" sz="1050" dirty="0" err="1"/>
              <a:t>lichens</a:t>
            </a:r>
            <a:r>
              <a:rPr lang="nb-NO" sz="1050" dirty="0"/>
              <a:t> and </a:t>
            </a:r>
            <a:r>
              <a:rPr lang="nb-NO" sz="1050" dirty="0" err="1"/>
              <a:t>bryophytes</a:t>
            </a:r>
            <a:r>
              <a:rPr lang="nb-NO" sz="1050" dirty="0"/>
              <a:t>: </a:t>
            </a:r>
            <a:r>
              <a:rPr lang="nb-NO" sz="1050" dirty="0" err="1"/>
              <a:t>modelling</a:t>
            </a:r>
            <a:r>
              <a:rPr lang="nb-NO" sz="1050" dirty="0"/>
              <a:t> </a:t>
            </a:r>
            <a:r>
              <a:rPr lang="nb-NO" sz="1050" dirty="0" err="1"/>
              <a:t>of</a:t>
            </a:r>
            <a:r>
              <a:rPr lang="nb-NO" sz="1050" dirty="0"/>
              <a:t> hotspots. NINA Report 1727. Norwegian </a:t>
            </a:r>
            <a:r>
              <a:rPr lang="nb-NO" sz="1050" dirty="0" err="1"/>
              <a:t>Institute</a:t>
            </a:r>
            <a:r>
              <a:rPr lang="nb-NO" sz="1050" dirty="0"/>
              <a:t> for Nature Research. </a:t>
            </a:r>
          </a:p>
        </p:txBody>
      </p:sp>
    </p:spTree>
    <p:extLst>
      <p:ext uri="{BB962C8B-B14F-4D97-AF65-F5344CB8AC3E}">
        <p14:creationId xmlns:p14="http://schemas.microsoft.com/office/powerpoint/2010/main" val="105530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9C9596-4715-4CB0-8C71-0AB6544058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153588"/>
            <a:ext cx="2826300" cy="3088986"/>
          </a:xfrm>
          <a:prstGeom prst="rect">
            <a:avLst/>
          </a:prstGeom>
        </p:spPr>
      </p:pic>
      <p:sp>
        <p:nvSpPr>
          <p:cNvPr id="2" name="Title 1">
            <a:extLst>
              <a:ext uri="{FF2B5EF4-FFF2-40B4-BE49-F238E27FC236}">
                <a16:creationId xmlns:a16="http://schemas.microsoft.com/office/drawing/2014/main" id="{5F462572-EE47-ADCA-0279-2EC8CF43DFC5}"/>
              </a:ext>
            </a:extLst>
          </p:cNvPr>
          <p:cNvSpPr>
            <a:spLocks noGrp="1"/>
          </p:cNvSpPr>
          <p:nvPr>
            <p:ph type="title"/>
          </p:nvPr>
        </p:nvSpPr>
        <p:spPr/>
        <p:txBody>
          <a:bodyPr>
            <a:normAutofit fontScale="90000"/>
          </a:bodyPr>
          <a:lstStyle/>
          <a:p>
            <a:r>
              <a:rPr lang="en-US" sz="2000" b="0" i="0" dirty="0">
                <a:solidFill>
                  <a:srgbClr val="242424"/>
                </a:solidFill>
                <a:effectLst/>
                <a:latin typeface="Roboto" panose="02000000000000000000" pitchFamily="2" charset="0"/>
              </a:rPr>
              <a:t>Coverage of protected areas and other effective area-based conservation measures</a:t>
            </a:r>
            <a:br>
              <a:rPr lang="en-US" b="0" i="0" dirty="0">
                <a:solidFill>
                  <a:srgbClr val="242424"/>
                </a:solidFill>
                <a:effectLst/>
                <a:latin typeface="Roboto" panose="02000000000000000000" pitchFamily="2" charset="0"/>
              </a:rPr>
            </a:br>
            <a:r>
              <a:rPr lang="en-US" b="0" i="0" dirty="0">
                <a:solidFill>
                  <a:srgbClr val="242424"/>
                </a:solidFill>
                <a:effectLst/>
                <a:latin typeface="Roboto" panose="02000000000000000000" pitchFamily="2" charset="0"/>
              </a:rPr>
              <a:t>Norway</a:t>
            </a:r>
            <a:endParaRPr lang="nb-NO" dirty="0"/>
          </a:p>
        </p:txBody>
      </p:sp>
      <p:sp>
        <p:nvSpPr>
          <p:cNvPr id="9" name="TextBox 8">
            <a:extLst>
              <a:ext uri="{FF2B5EF4-FFF2-40B4-BE49-F238E27FC236}">
                <a16:creationId xmlns:a16="http://schemas.microsoft.com/office/drawing/2014/main" id="{4C6254AD-3451-9A2A-E08E-D83A2BB2C910}"/>
              </a:ext>
            </a:extLst>
          </p:cNvPr>
          <p:cNvSpPr txBox="1"/>
          <p:nvPr/>
        </p:nvSpPr>
        <p:spPr>
          <a:xfrm>
            <a:off x="5351344" y="4563385"/>
            <a:ext cx="4535055" cy="307777"/>
          </a:xfrm>
          <a:prstGeom prst="rect">
            <a:avLst/>
          </a:prstGeom>
          <a:noFill/>
        </p:spPr>
        <p:txBody>
          <a:bodyPr wrap="square">
            <a:spAutoFit/>
          </a:bodyPr>
          <a:lstStyle/>
          <a:p>
            <a:pPr algn="ctr"/>
            <a:r>
              <a:rPr lang="nb-NO" dirty="0">
                <a:solidFill>
                  <a:schemeClr val="bg1"/>
                </a:solidFill>
              </a:rPr>
              <a:t>www.protectedplanet.net</a:t>
            </a:r>
          </a:p>
        </p:txBody>
      </p:sp>
      <p:pic>
        <p:nvPicPr>
          <p:cNvPr id="3" name="Picture 2">
            <a:extLst>
              <a:ext uri="{FF2B5EF4-FFF2-40B4-BE49-F238E27FC236}">
                <a16:creationId xmlns:a16="http://schemas.microsoft.com/office/drawing/2014/main" id="{7424BE37-0E4F-5F37-24E6-A3D0E716A987}"/>
              </a:ext>
            </a:extLst>
          </p:cNvPr>
          <p:cNvPicPr>
            <a:picLocks noChangeAspect="1"/>
          </p:cNvPicPr>
          <p:nvPr/>
        </p:nvPicPr>
        <p:blipFill rotWithShape="1">
          <a:blip r:embed="rId3"/>
          <a:srcRect l="43535" t="24782" r="27273" b="13855"/>
          <a:stretch/>
        </p:blipFill>
        <p:spPr>
          <a:xfrm>
            <a:off x="6284217" y="1407166"/>
            <a:ext cx="2669310" cy="3156219"/>
          </a:xfrm>
          <a:prstGeom prst="rect">
            <a:avLst/>
          </a:prstGeom>
        </p:spPr>
      </p:pic>
      <p:pic>
        <p:nvPicPr>
          <p:cNvPr id="5" name="Picture 4">
            <a:extLst>
              <a:ext uri="{FF2B5EF4-FFF2-40B4-BE49-F238E27FC236}">
                <a16:creationId xmlns:a16="http://schemas.microsoft.com/office/drawing/2014/main" id="{2E236CF9-65D1-AD15-039B-35431B12C8E7}"/>
              </a:ext>
            </a:extLst>
          </p:cNvPr>
          <p:cNvPicPr>
            <a:picLocks noChangeAspect="1"/>
          </p:cNvPicPr>
          <p:nvPr/>
        </p:nvPicPr>
        <p:blipFill rotWithShape="1">
          <a:blip r:embed="rId4"/>
          <a:srcRect l="11414" t="33401" r="51414" b="25297"/>
          <a:stretch/>
        </p:blipFill>
        <p:spPr>
          <a:xfrm>
            <a:off x="541469" y="2037284"/>
            <a:ext cx="3398982" cy="2124363"/>
          </a:xfrm>
          <a:prstGeom prst="rect">
            <a:avLst/>
          </a:prstGeom>
        </p:spPr>
      </p:pic>
      <p:pic>
        <p:nvPicPr>
          <p:cNvPr id="8" name="Picture 7">
            <a:extLst>
              <a:ext uri="{FF2B5EF4-FFF2-40B4-BE49-F238E27FC236}">
                <a16:creationId xmlns:a16="http://schemas.microsoft.com/office/drawing/2014/main" id="{B1AB2E55-6F57-E0BA-244A-9A3B7A7456B8}"/>
              </a:ext>
            </a:extLst>
          </p:cNvPr>
          <p:cNvPicPr>
            <a:picLocks noChangeAspect="1"/>
          </p:cNvPicPr>
          <p:nvPr/>
        </p:nvPicPr>
        <p:blipFill>
          <a:blip r:embed="rId5"/>
          <a:stretch>
            <a:fillRect/>
          </a:stretch>
        </p:blipFill>
        <p:spPr>
          <a:xfrm>
            <a:off x="8436472" y="4680489"/>
            <a:ext cx="662314" cy="408768"/>
          </a:xfrm>
          <a:prstGeom prst="rect">
            <a:avLst/>
          </a:prstGeom>
        </p:spPr>
      </p:pic>
      <p:sp>
        <p:nvSpPr>
          <p:cNvPr id="10" name="TextBox 9">
            <a:extLst>
              <a:ext uri="{FF2B5EF4-FFF2-40B4-BE49-F238E27FC236}">
                <a16:creationId xmlns:a16="http://schemas.microsoft.com/office/drawing/2014/main" id="{E0EACAB4-01EA-1B6B-B3C8-8361B4F5C0C1}"/>
              </a:ext>
            </a:extLst>
          </p:cNvPr>
          <p:cNvSpPr txBox="1"/>
          <p:nvPr/>
        </p:nvSpPr>
        <p:spPr>
          <a:xfrm>
            <a:off x="4677089" y="272338"/>
            <a:ext cx="1348510" cy="523220"/>
          </a:xfrm>
          <a:prstGeom prst="rect">
            <a:avLst/>
          </a:prstGeom>
          <a:noFill/>
        </p:spPr>
        <p:txBody>
          <a:bodyPr wrap="square" rtlCol="0">
            <a:spAutoFit/>
          </a:bodyPr>
          <a:lstStyle/>
          <a:p>
            <a:r>
              <a:rPr lang="nb-NO" dirty="0">
                <a:solidFill>
                  <a:srgbClr val="2EB0AE"/>
                </a:solidFill>
              </a:rPr>
              <a:t>Arctic/alpine </a:t>
            </a:r>
            <a:r>
              <a:rPr lang="nb-NO" dirty="0" err="1">
                <a:solidFill>
                  <a:srgbClr val="2EB0AE"/>
                </a:solidFill>
              </a:rPr>
              <a:t>ecosystems</a:t>
            </a:r>
            <a:endParaRPr lang="nb-NO" dirty="0">
              <a:solidFill>
                <a:srgbClr val="2EB0AE"/>
              </a:solidFill>
            </a:endParaRPr>
          </a:p>
        </p:txBody>
      </p:sp>
    </p:spTree>
    <p:extLst>
      <p:ext uri="{BB962C8B-B14F-4D97-AF65-F5344CB8AC3E}">
        <p14:creationId xmlns:p14="http://schemas.microsoft.com/office/powerpoint/2010/main" val="423985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D996-1793-3506-1F8C-79E5ABC4F735}"/>
              </a:ext>
            </a:extLst>
          </p:cNvPr>
          <p:cNvSpPr>
            <a:spLocks noGrp="1"/>
          </p:cNvSpPr>
          <p:nvPr>
            <p:ph type="title"/>
          </p:nvPr>
        </p:nvSpPr>
        <p:spPr/>
        <p:txBody>
          <a:bodyPr>
            <a:normAutofit fontScale="90000"/>
          </a:bodyPr>
          <a:lstStyle/>
          <a:p>
            <a:r>
              <a:rPr lang="en-US" b="0" i="0" dirty="0">
                <a:solidFill>
                  <a:srgbClr val="242424"/>
                </a:solidFill>
                <a:effectLst/>
                <a:latin typeface="Roboto" panose="02000000000000000000" pitchFamily="2" charset="0"/>
              </a:rPr>
              <a:t>Coverage of protected areas and other effective area-based conservation measures</a:t>
            </a:r>
            <a:br>
              <a:rPr lang="en-US" b="0" i="0" dirty="0">
                <a:solidFill>
                  <a:srgbClr val="242424"/>
                </a:solidFill>
                <a:effectLst/>
                <a:latin typeface="Roboto" panose="02000000000000000000" pitchFamily="2" charset="0"/>
              </a:rPr>
            </a:br>
            <a:br>
              <a:rPr lang="en-US" b="0" i="0" dirty="0">
                <a:solidFill>
                  <a:srgbClr val="242424"/>
                </a:solidFill>
                <a:effectLst/>
                <a:latin typeface="Roboto" panose="02000000000000000000" pitchFamily="2" charset="0"/>
              </a:rPr>
            </a:br>
            <a:br>
              <a:rPr lang="en-US" b="0" i="0" dirty="0">
                <a:solidFill>
                  <a:srgbClr val="242424"/>
                </a:solidFill>
                <a:effectLst/>
                <a:latin typeface="Roboto" panose="02000000000000000000" pitchFamily="2" charset="0"/>
              </a:rPr>
            </a:br>
            <a:r>
              <a:rPr lang="en-US" sz="2700" b="0" i="1" dirty="0">
                <a:solidFill>
                  <a:srgbClr val="242424"/>
                </a:solidFill>
                <a:effectLst/>
                <a:latin typeface="Roboto" panose="02000000000000000000" pitchFamily="2" charset="0"/>
              </a:rPr>
              <a:t>So, what’s really crucial for this indicator to be meaningful is:</a:t>
            </a:r>
            <a:endParaRPr lang="nb-NO" i="1" dirty="0"/>
          </a:p>
        </p:txBody>
      </p:sp>
      <p:sp>
        <p:nvSpPr>
          <p:cNvPr id="3" name="Text Placeholder 2">
            <a:extLst>
              <a:ext uri="{FF2B5EF4-FFF2-40B4-BE49-F238E27FC236}">
                <a16:creationId xmlns:a16="http://schemas.microsoft.com/office/drawing/2014/main" id="{8B559A79-0FFD-6722-4C54-A29A7703ACFA}"/>
              </a:ext>
            </a:extLst>
          </p:cNvPr>
          <p:cNvSpPr>
            <a:spLocks noGrp="1"/>
          </p:cNvSpPr>
          <p:nvPr>
            <p:ph type="body" idx="1"/>
          </p:nvPr>
        </p:nvSpPr>
        <p:spPr>
          <a:xfrm>
            <a:off x="4775200" y="804982"/>
            <a:ext cx="4057100" cy="3179400"/>
          </a:xfrm>
        </p:spPr>
        <p:txBody>
          <a:bodyPr>
            <a:normAutofit fontScale="92500" lnSpcReduction="20000"/>
          </a:bodyPr>
          <a:lstStyle/>
          <a:p>
            <a:r>
              <a:rPr lang="nb-NO" sz="3000" b="1" dirty="0" err="1"/>
              <a:t>Representativity</a:t>
            </a:r>
            <a:endParaRPr lang="nb-NO" sz="3000" b="1" dirty="0"/>
          </a:p>
          <a:p>
            <a:pPr lvl="1"/>
            <a:r>
              <a:rPr lang="nb-NO" sz="2200" dirty="0"/>
              <a:t>Are </a:t>
            </a:r>
            <a:r>
              <a:rPr lang="nb-NO" sz="2200" dirty="0" err="1"/>
              <a:t>the</a:t>
            </a:r>
            <a:r>
              <a:rPr lang="nb-NO" sz="2200" dirty="0"/>
              <a:t> different types </a:t>
            </a:r>
            <a:r>
              <a:rPr lang="nb-NO" sz="2200" dirty="0" err="1"/>
              <a:t>of</a:t>
            </a:r>
            <a:r>
              <a:rPr lang="nb-NO" sz="2200" dirty="0"/>
              <a:t> </a:t>
            </a:r>
            <a:r>
              <a:rPr lang="nb-NO" sz="2200" dirty="0" err="1"/>
              <a:t>ecoystems</a:t>
            </a:r>
            <a:r>
              <a:rPr lang="nb-NO" sz="2200" dirty="0"/>
              <a:t> in a country </a:t>
            </a:r>
            <a:r>
              <a:rPr lang="nb-NO" sz="2200" dirty="0" err="1"/>
              <a:t>covered</a:t>
            </a:r>
            <a:r>
              <a:rPr lang="nb-NO" sz="2200" dirty="0"/>
              <a:t> </a:t>
            </a:r>
            <a:r>
              <a:rPr lang="nb-NO" sz="2200" dirty="0" err="1"/>
              <a:t>well</a:t>
            </a:r>
            <a:r>
              <a:rPr lang="nb-NO" sz="2200" dirty="0"/>
              <a:t> </a:t>
            </a:r>
            <a:r>
              <a:rPr lang="nb-NO" sz="2200" dirty="0" err="1"/>
              <a:t>enough</a:t>
            </a:r>
            <a:r>
              <a:rPr lang="nb-NO" sz="2200" dirty="0"/>
              <a:t>?</a:t>
            </a:r>
          </a:p>
          <a:p>
            <a:endParaRPr lang="nb-NO" sz="2400" dirty="0"/>
          </a:p>
          <a:p>
            <a:endParaRPr lang="nb-NO" sz="2400" dirty="0"/>
          </a:p>
          <a:p>
            <a:r>
              <a:rPr lang="nb-NO" sz="3000" b="1" dirty="0" err="1"/>
              <a:t>Effectiveness</a:t>
            </a:r>
            <a:endParaRPr lang="nb-NO" sz="3000" b="1" dirty="0"/>
          </a:p>
          <a:p>
            <a:pPr lvl="1"/>
            <a:r>
              <a:rPr lang="nb-NO" sz="2200" dirty="0"/>
              <a:t>Are Key </a:t>
            </a:r>
            <a:r>
              <a:rPr lang="nb-NO" sz="2200" dirty="0" err="1"/>
              <a:t>Biodiversity</a:t>
            </a:r>
            <a:r>
              <a:rPr lang="nb-NO" sz="2200" dirty="0"/>
              <a:t> Areas </a:t>
            </a:r>
            <a:r>
              <a:rPr lang="nb-NO" sz="2200" dirty="0" err="1"/>
              <a:t>covered</a:t>
            </a:r>
            <a:endParaRPr lang="nb-NO" sz="2200" dirty="0"/>
          </a:p>
        </p:txBody>
      </p:sp>
      <p:pic>
        <p:nvPicPr>
          <p:cNvPr id="4" name="Picture 3">
            <a:extLst>
              <a:ext uri="{FF2B5EF4-FFF2-40B4-BE49-F238E27FC236}">
                <a16:creationId xmlns:a16="http://schemas.microsoft.com/office/drawing/2014/main" id="{26BA222C-4563-093A-5C88-CC81DF69912E}"/>
              </a:ext>
            </a:extLst>
          </p:cNvPr>
          <p:cNvPicPr>
            <a:picLocks noChangeAspect="1"/>
          </p:cNvPicPr>
          <p:nvPr/>
        </p:nvPicPr>
        <p:blipFill>
          <a:blip r:embed="rId2"/>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400135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B57B-3AE8-8A58-E494-C77C1E5EBAF1}"/>
              </a:ext>
            </a:extLst>
          </p:cNvPr>
          <p:cNvSpPr>
            <a:spLocks noGrp="1"/>
          </p:cNvSpPr>
          <p:nvPr>
            <p:ph type="title"/>
          </p:nvPr>
        </p:nvSpPr>
        <p:spPr>
          <a:xfrm>
            <a:off x="311700" y="1774556"/>
            <a:ext cx="3803100" cy="1394847"/>
          </a:xfrm>
        </p:spPr>
        <p:txBody>
          <a:bodyPr>
            <a:normAutofit/>
          </a:bodyPr>
          <a:lstStyle/>
          <a:p>
            <a:r>
              <a:rPr lang="nb-NO" dirty="0" err="1"/>
              <a:t>Transferrable</a:t>
            </a:r>
            <a:r>
              <a:rPr lang="nb-NO" dirty="0"/>
              <a:t> to all </a:t>
            </a:r>
            <a:r>
              <a:rPr lang="nb-NO" dirty="0" err="1"/>
              <a:t>indicators</a:t>
            </a:r>
            <a:endParaRPr lang="nb-NO" dirty="0"/>
          </a:p>
        </p:txBody>
      </p:sp>
      <p:sp>
        <p:nvSpPr>
          <p:cNvPr id="3" name="Text Placeholder 2">
            <a:extLst>
              <a:ext uri="{FF2B5EF4-FFF2-40B4-BE49-F238E27FC236}">
                <a16:creationId xmlns:a16="http://schemas.microsoft.com/office/drawing/2014/main" id="{CCE15F8F-E8AD-1D91-0CEF-C83361F68B4B}"/>
              </a:ext>
            </a:extLst>
          </p:cNvPr>
          <p:cNvSpPr>
            <a:spLocks noGrp="1"/>
          </p:cNvSpPr>
          <p:nvPr>
            <p:ph type="body" idx="1"/>
          </p:nvPr>
        </p:nvSpPr>
        <p:spPr>
          <a:xfrm>
            <a:off x="4572000" y="922148"/>
            <a:ext cx="4414982" cy="3607179"/>
          </a:xfrm>
        </p:spPr>
        <p:txBody>
          <a:bodyPr>
            <a:normAutofit fontScale="92500" lnSpcReduction="10000"/>
          </a:bodyPr>
          <a:lstStyle/>
          <a:p>
            <a:r>
              <a:rPr lang="nb-NO" sz="2000" dirty="0"/>
              <a:t>Support </a:t>
            </a:r>
            <a:r>
              <a:rPr lang="nb-NO" sz="2000" dirty="0" err="1"/>
              <a:t>the</a:t>
            </a:r>
            <a:r>
              <a:rPr lang="nb-NO" sz="2000" dirty="0"/>
              <a:t> </a:t>
            </a:r>
            <a:r>
              <a:rPr lang="nb-NO" sz="2000" dirty="0" err="1"/>
              <a:t>national</a:t>
            </a:r>
            <a:r>
              <a:rPr lang="nb-NO" sz="2000" dirty="0"/>
              <a:t> </a:t>
            </a:r>
            <a:r>
              <a:rPr lang="nb-NO" sz="2000" dirty="0" err="1"/>
              <a:t>knowledge</a:t>
            </a:r>
            <a:r>
              <a:rPr lang="nb-NO" sz="2000" dirty="0"/>
              <a:t> base for </a:t>
            </a:r>
            <a:r>
              <a:rPr lang="nb-NO" sz="2000" dirty="0" err="1"/>
              <a:t>indicators</a:t>
            </a:r>
            <a:endParaRPr lang="nb-NO" sz="2000" dirty="0"/>
          </a:p>
          <a:p>
            <a:pPr marL="139700" indent="0">
              <a:buNone/>
            </a:pPr>
            <a:endParaRPr lang="nb-NO" sz="2000" dirty="0"/>
          </a:p>
          <a:p>
            <a:r>
              <a:rPr lang="nb-NO" sz="2000" dirty="0"/>
              <a:t>Ensure </a:t>
            </a:r>
            <a:r>
              <a:rPr lang="nb-NO" sz="2000" dirty="0" err="1"/>
              <a:t>representativity</a:t>
            </a:r>
            <a:endParaRPr lang="nb-NO" sz="2000" dirty="0"/>
          </a:p>
          <a:p>
            <a:endParaRPr lang="nb-NO" sz="2000" dirty="0"/>
          </a:p>
          <a:p>
            <a:r>
              <a:rPr lang="nb-NO" sz="2000" dirty="0"/>
              <a:t>Ensure </a:t>
            </a:r>
            <a:r>
              <a:rPr lang="nb-NO" sz="2000" dirty="0" err="1"/>
              <a:t>effectiveness</a:t>
            </a:r>
            <a:endParaRPr lang="nb-NO" sz="2000" dirty="0"/>
          </a:p>
          <a:p>
            <a:endParaRPr lang="nb-NO" sz="2000" dirty="0"/>
          </a:p>
          <a:p>
            <a:r>
              <a:rPr lang="nb-NO" sz="2000" dirty="0"/>
              <a:t>Ensure </a:t>
            </a:r>
            <a:r>
              <a:rPr lang="nb-NO" sz="2000" dirty="0" err="1"/>
              <a:t>sensitivity</a:t>
            </a:r>
            <a:endParaRPr lang="nb-NO" sz="2000" dirty="0"/>
          </a:p>
          <a:p>
            <a:endParaRPr lang="nb-NO" sz="2000" dirty="0"/>
          </a:p>
          <a:p>
            <a:r>
              <a:rPr lang="nb-NO" sz="2000" dirty="0"/>
              <a:t>Support </a:t>
            </a:r>
            <a:r>
              <a:rPr lang="nb-NO" sz="2000" dirty="0" err="1"/>
              <a:t>the</a:t>
            </a:r>
            <a:r>
              <a:rPr lang="nb-NO" sz="2000" dirty="0"/>
              <a:t> global </a:t>
            </a:r>
            <a:r>
              <a:rPr lang="nb-NO" sz="2000" dirty="0" err="1"/>
              <a:t>capacities</a:t>
            </a:r>
            <a:r>
              <a:rPr lang="nb-NO" sz="2000" dirty="0"/>
              <a:t> for </a:t>
            </a:r>
            <a:r>
              <a:rPr lang="nb-NO" sz="2000" dirty="0" err="1"/>
              <a:t>indicator</a:t>
            </a:r>
            <a:r>
              <a:rPr lang="nb-NO" sz="2000" dirty="0"/>
              <a:t> </a:t>
            </a:r>
            <a:r>
              <a:rPr lang="nb-NO" sz="2000" dirty="0" err="1"/>
              <a:t>implementation</a:t>
            </a:r>
            <a:endParaRPr lang="nb-NO" sz="2000" dirty="0"/>
          </a:p>
        </p:txBody>
      </p:sp>
      <p:pic>
        <p:nvPicPr>
          <p:cNvPr id="5" name="Picture 4">
            <a:extLst>
              <a:ext uri="{FF2B5EF4-FFF2-40B4-BE49-F238E27FC236}">
                <a16:creationId xmlns:a16="http://schemas.microsoft.com/office/drawing/2014/main" id="{31227CB6-CFA1-A5AD-53E5-02D2512AFD5A}"/>
              </a:ext>
            </a:extLst>
          </p:cNvPr>
          <p:cNvPicPr>
            <a:picLocks noChangeAspect="1"/>
          </p:cNvPicPr>
          <p:nvPr/>
        </p:nvPicPr>
        <p:blipFill>
          <a:blip r:embed="rId2"/>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427043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CB0-5069-FF3A-46EB-84829E5DCD82}"/>
              </a:ext>
            </a:extLst>
          </p:cNvPr>
          <p:cNvSpPr>
            <a:spLocks noGrp="1"/>
          </p:cNvSpPr>
          <p:nvPr>
            <p:ph type="title"/>
          </p:nvPr>
        </p:nvSpPr>
        <p:spPr>
          <a:xfrm>
            <a:off x="311700" y="1960535"/>
            <a:ext cx="3803100" cy="1208867"/>
          </a:xfrm>
        </p:spPr>
        <p:txBody>
          <a:bodyPr/>
          <a:lstStyle/>
          <a:p>
            <a:r>
              <a:rPr lang="nb-NO" dirty="0"/>
              <a:t>Global </a:t>
            </a:r>
            <a:r>
              <a:rPr lang="nb-NO" dirty="0" err="1"/>
              <a:t>capacity</a:t>
            </a:r>
            <a:r>
              <a:rPr lang="nb-NO" dirty="0"/>
              <a:t>?</a:t>
            </a:r>
          </a:p>
        </p:txBody>
      </p:sp>
      <p:sp>
        <p:nvSpPr>
          <p:cNvPr id="3" name="Text Placeholder 2">
            <a:extLst>
              <a:ext uri="{FF2B5EF4-FFF2-40B4-BE49-F238E27FC236}">
                <a16:creationId xmlns:a16="http://schemas.microsoft.com/office/drawing/2014/main" id="{A9246BF9-E3FB-DE4F-336D-066B34855A8A}"/>
              </a:ext>
            </a:extLst>
          </p:cNvPr>
          <p:cNvSpPr>
            <a:spLocks noGrp="1"/>
          </p:cNvSpPr>
          <p:nvPr>
            <p:ph type="body" idx="1"/>
          </p:nvPr>
        </p:nvSpPr>
        <p:spPr>
          <a:xfrm>
            <a:off x="4641742" y="563349"/>
            <a:ext cx="4285282" cy="3962156"/>
          </a:xfrm>
        </p:spPr>
        <p:txBody>
          <a:bodyPr>
            <a:normAutofit/>
          </a:bodyPr>
          <a:lstStyle/>
          <a:p>
            <a:r>
              <a:rPr lang="nb-NO" sz="1800" dirty="0"/>
              <a:t>CO-OP4CBD and UNEP-WCMC </a:t>
            </a:r>
            <a:r>
              <a:rPr lang="nb-NO" sz="1800" dirty="0" err="1"/>
              <a:t>are</a:t>
            </a:r>
            <a:r>
              <a:rPr lang="nb-NO" sz="1800" dirty="0"/>
              <a:t> </a:t>
            </a:r>
            <a:r>
              <a:rPr lang="nb-NO" sz="1800" dirty="0" err="1"/>
              <a:t>conducting</a:t>
            </a:r>
            <a:r>
              <a:rPr lang="nb-NO" sz="1800" dirty="0"/>
              <a:t> a European/Global survey </a:t>
            </a:r>
            <a:r>
              <a:rPr lang="nb-NO" sz="1800" dirty="0" err="1"/>
              <a:t>on</a:t>
            </a:r>
            <a:r>
              <a:rPr lang="nb-NO" sz="1800" dirty="0"/>
              <a:t> </a:t>
            </a:r>
            <a:r>
              <a:rPr lang="nb-NO" sz="1800" dirty="0" err="1"/>
              <a:t>national</a:t>
            </a:r>
            <a:r>
              <a:rPr lang="nb-NO" sz="1800" dirty="0"/>
              <a:t> </a:t>
            </a:r>
            <a:r>
              <a:rPr lang="nb-NO" sz="1800" dirty="0" err="1"/>
              <a:t>capacities</a:t>
            </a:r>
            <a:r>
              <a:rPr lang="nb-NO" sz="1800" dirty="0"/>
              <a:t> for </a:t>
            </a:r>
            <a:r>
              <a:rPr lang="nb-NO" sz="1800" dirty="0" err="1"/>
              <a:t>implementing</a:t>
            </a:r>
            <a:r>
              <a:rPr lang="nb-NO" sz="1800" dirty="0"/>
              <a:t> </a:t>
            </a:r>
            <a:r>
              <a:rPr lang="nb-NO" sz="1800" dirty="0" err="1"/>
              <a:t>the</a:t>
            </a:r>
            <a:r>
              <a:rPr lang="nb-NO" sz="1800" dirty="0"/>
              <a:t> </a:t>
            </a:r>
            <a:r>
              <a:rPr lang="nb-NO" sz="1800" dirty="0" err="1"/>
              <a:t>monitoring</a:t>
            </a:r>
            <a:r>
              <a:rPr lang="nb-NO" sz="1800" dirty="0"/>
              <a:t> </a:t>
            </a:r>
            <a:r>
              <a:rPr lang="nb-NO" sz="1800" dirty="0" err="1"/>
              <a:t>framework</a:t>
            </a:r>
            <a:r>
              <a:rPr lang="nb-NO" sz="1800" dirty="0"/>
              <a:t> (</a:t>
            </a:r>
            <a:r>
              <a:rPr lang="nb-NO" sz="1800" dirty="0" err="1"/>
              <a:t>January</a:t>
            </a:r>
            <a:r>
              <a:rPr lang="nb-NO" sz="1800" dirty="0"/>
              <a:t>/</a:t>
            </a:r>
            <a:r>
              <a:rPr lang="nb-NO" sz="1800" dirty="0" err="1"/>
              <a:t>February</a:t>
            </a:r>
            <a:r>
              <a:rPr lang="nb-NO" sz="1800" dirty="0"/>
              <a:t>)</a:t>
            </a:r>
          </a:p>
          <a:p>
            <a:endParaRPr lang="nb-NO" sz="1800" dirty="0"/>
          </a:p>
          <a:p>
            <a:r>
              <a:rPr lang="nb-NO" sz="1800" dirty="0" err="1"/>
              <a:t>Results</a:t>
            </a:r>
            <a:r>
              <a:rPr lang="nb-NO" sz="1800" dirty="0"/>
              <a:t> </a:t>
            </a:r>
            <a:r>
              <a:rPr lang="nb-NO" sz="1800" dirty="0" err="1"/>
              <a:t>will</a:t>
            </a:r>
            <a:r>
              <a:rPr lang="nb-NO" sz="1800" dirty="0"/>
              <a:t> be </a:t>
            </a:r>
            <a:r>
              <a:rPr lang="nb-NO" sz="1800" dirty="0" err="1"/>
              <a:t>presented</a:t>
            </a:r>
            <a:r>
              <a:rPr lang="nb-NO" sz="1800" dirty="0"/>
              <a:t> to AHTEG </a:t>
            </a:r>
            <a:r>
              <a:rPr lang="nb-NO" sz="1800" dirty="0" err="1"/>
              <a:t>on</a:t>
            </a:r>
            <a:r>
              <a:rPr lang="nb-NO" sz="1800" dirty="0"/>
              <a:t> </a:t>
            </a:r>
            <a:r>
              <a:rPr lang="nb-NO" sz="1800" dirty="0" err="1"/>
              <a:t>indicators</a:t>
            </a:r>
            <a:r>
              <a:rPr lang="nb-NO" sz="1800" dirty="0"/>
              <a:t> (</a:t>
            </a:r>
            <a:r>
              <a:rPr lang="nb-NO" sz="1800" dirty="0" err="1"/>
              <a:t>March</a:t>
            </a:r>
            <a:r>
              <a:rPr lang="nb-NO" sz="1800" dirty="0"/>
              <a:t>) </a:t>
            </a:r>
            <a:r>
              <a:rPr lang="nb-NO" sz="1800" dirty="0" err="1"/>
              <a:t>which</a:t>
            </a:r>
            <a:r>
              <a:rPr lang="nb-NO" sz="1800" dirty="0"/>
              <a:t> </a:t>
            </a:r>
            <a:r>
              <a:rPr lang="nb-NO" sz="1800" dirty="0" err="1"/>
              <a:t>will</a:t>
            </a:r>
            <a:r>
              <a:rPr lang="nb-NO" sz="1800" dirty="0"/>
              <a:t> </a:t>
            </a:r>
            <a:r>
              <a:rPr lang="nb-NO" sz="1800" dirty="0" err="1"/>
              <a:t>give</a:t>
            </a:r>
            <a:r>
              <a:rPr lang="nb-NO" sz="1800" dirty="0"/>
              <a:t> </a:t>
            </a:r>
            <a:r>
              <a:rPr lang="nb-NO" sz="1800" dirty="0" err="1"/>
              <a:t>recommendations</a:t>
            </a:r>
            <a:r>
              <a:rPr lang="nb-NO" sz="1800" dirty="0"/>
              <a:t> to SBSTTA</a:t>
            </a:r>
          </a:p>
        </p:txBody>
      </p:sp>
      <p:pic>
        <p:nvPicPr>
          <p:cNvPr id="4" name="Picture 3">
            <a:extLst>
              <a:ext uri="{FF2B5EF4-FFF2-40B4-BE49-F238E27FC236}">
                <a16:creationId xmlns:a16="http://schemas.microsoft.com/office/drawing/2014/main" id="{80A986F9-5429-1785-433C-5F71FDF8B371}"/>
              </a:ext>
            </a:extLst>
          </p:cNvPr>
          <p:cNvPicPr>
            <a:picLocks noChangeAspect="1"/>
          </p:cNvPicPr>
          <p:nvPr/>
        </p:nvPicPr>
        <p:blipFill>
          <a:blip r:embed="rId2"/>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16809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4372-62CF-9F90-1FEF-1C35CD0ACB4D}"/>
              </a:ext>
            </a:extLst>
          </p:cNvPr>
          <p:cNvSpPr>
            <a:spLocks noGrp="1"/>
          </p:cNvSpPr>
          <p:nvPr>
            <p:ph type="title"/>
          </p:nvPr>
        </p:nvSpPr>
        <p:spPr/>
        <p:txBody>
          <a:bodyPr>
            <a:normAutofit fontScale="90000"/>
          </a:bodyPr>
          <a:lstStyle/>
          <a:p>
            <a:r>
              <a:rPr lang="nb-NO" dirty="0" err="1"/>
              <a:t>Monitoring</a:t>
            </a:r>
            <a:r>
              <a:rPr lang="nb-NO" dirty="0"/>
              <a:t> </a:t>
            </a:r>
            <a:r>
              <a:rPr lang="nb-NO" dirty="0" err="1"/>
              <a:t>framework</a:t>
            </a:r>
            <a:r>
              <a:rPr lang="nb-NO" dirty="0"/>
              <a:t> / </a:t>
            </a:r>
            <a:r>
              <a:rPr lang="nb-NO" dirty="0" err="1"/>
              <a:t>indicator</a:t>
            </a:r>
            <a:r>
              <a:rPr lang="nb-NO" dirty="0"/>
              <a:t> </a:t>
            </a:r>
            <a:r>
              <a:rPr lang="nb-NO" dirty="0" err="1"/>
              <a:t>topics</a:t>
            </a:r>
            <a:r>
              <a:rPr lang="nb-NO" dirty="0"/>
              <a:t> at COP16?</a:t>
            </a:r>
          </a:p>
        </p:txBody>
      </p:sp>
      <p:sp>
        <p:nvSpPr>
          <p:cNvPr id="3" name="Text Placeholder 2">
            <a:extLst>
              <a:ext uri="{FF2B5EF4-FFF2-40B4-BE49-F238E27FC236}">
                <a16:creationId xmlns:a16="http://schemas.microsoft.com/office/drawing/2014/main" id="{E182A145-3591-C95C-E29B-6E1DD9BE8677}"/>
              </a:ext>
            </a:extLst>
          </p:cNvPr>
          <p:cNvSpPr>
            <a:spLocks noGrp="1"/>
          </p:cNvSpPr>
          <p:nvPr>
            <p:ph type="body" idx="1"/>
          </p:nvPr>
        </p:nvSpPr>
        <p:spPr>
          <a:xfrm>
            <a:off x="4572000" y="867904"/>
            <a:ext cx="4414982" cy="4119731"/>
          </a:xfrm>
        </p:spPr>
        <p:txBody>
          <a:bodyPr>
            <a:normAutofit/>
          </a:bodyPr>
          <a:lstStyle/>
          <a:p>
            <a:r>
              <a:rPr lang="nb-NO" sz="1800" dirty="0" err="1"/>
              <a:t>Missing</a:t>
            </a:r>
            <a:r>
              <a:rPr lang="nb-NO" sz="1800" dirty="0"/>
              <a:t>/</a:t>
            </a:r>
            <a:r>
              <a:rPr lang="nb-NO" sz="1800" dirty="0" err="1"/>
              <a:t>underdeveloped</a:t>
            </a:r>
            <a:r>
              <a:rPr lang="nb-NO" sz="1800" dirty="0"/>
              <a:t> </a:t>
            </a:r>
            <a:r>
              <a:rPr lang="nb-NO" sz="1800" dirty="0" err="1"/>
              <a:t>indicators</a:t>
            </a:r>
            <a:endParaRPr lang="nb-NO" sz="1800" dirty="0"/>
          </a:p>
          <a:p>
            <a:endParaRPr lang="nb-NO" sz="1800" dirty="0"/>
          </a:p>
          <a:p>
            <a:r>
              <a:rPr lang="nb-NO" sz="1800" dirty="0" err="1"/>
              <a:t>Binary</a:t>
            </a:r>
            <a:r>
              <a:rPr lang="nb-NO" sz="1800" dirty="0"/>
              <a:t> </a:t>
            </a:r>
            <a:r>
              <a:rPr lang="nb-NO" sz="1800" dirty="0" err="1"/>
              <a:t>indicators</a:t>
            </a:r>
            <a:endParaRPr lang="nb-NO" sz="1800" dirty="0"/>
          </a:p>
          <a:p>
            <a:endParaRPr lang="nb-NO" sz="1800" dirty="0"/>
          </a:p>
          <a:p>
            <a:r>
              <a:rPr lang="nb-NO" sz="1800" dirty="0"/>
              <a:t>Global </a:t>
            </a:r>
            <a:r>
              <a:rPr lang="nb-NO" sz="1800" dirty="0" err="1"/>
              <a:t>capacity</a:t>
            </a:r>
            <a:r>
              <a:rPr lang="nb-NO" sz="1800" dirty="0"/>
              <a:t> for </a:t>
            </a:r>
            <a:r>
              <a:rPr lang="nb-NO" sz="1800" dirty="0" err="1"/>
              <a:t>implementation</a:t>
            </a:r>
            <a:endParaRPr lang="nb-NO" sz="1800" dirty="0"/>
          </a:p>
          <a:p>
            <a:endParaRPr lang="nb-NO" sz="1800" dirty="0"/>
          </a:p>
          <a:p>
            <a:r>
              <a:rPr lang="nb-NO" sz="1800" dirty="0"/>
              <a:t>Resources for global </a:t>
            </a:r>
            <a:r>
              <a:rPr lang="nb-NO" sz="1800" dirty="0" err="1"/>
              <a:t>implementation</a:t>
            </a:r>
            <a:endParaRPr lang="nb-NO" sz="1800" dirty="0"/>
          </a:p>
          <a:p>
            <a:endParaRPr lang="nb-NO" sz="1800" dirty="0"/>
          </a:p>
          <a:p>
            <a:r>
              <a:rPr lang="nb-NO" sz="1800" dirty="0" err="1"/>
              <a:t>Simplification</a:t>
            </a:r>
            <a:r>
              <a:rPr lang="nb-NO" sz="1800" dirty="0"/>
              <a:t> vs. </a:t>
            </a:r>
            <a:r>
              <a:rPr lang="nb-NO" sz="1800" dirty="0" err="1"/>
              <a:t>usefulness</a:t>
            </a:r>
            <a:endParaRPr lang="nb-NO" sz="1800" dirty="0"/>
          </a:p>
          <a:p>
            <a:pPr lvl="4">
              <a:buFont typeface="Wingdings" panose="05000000000000000000" pitchFamily="2" charset="2"/>
              <a:buChar char="Ø"/>
            </a:pPr>
            <a:r>
              <a:rPr lang="nb-NO" sz="1600" dirty="0" err="1"/>
              <a:t>Representativity</a:t>
            </a:r>
            <a:endParaRPr lang="nb-NO" sz="1600" dirty="0"/>
          </a:p>
          <a:p>
            <a:pPr lvl="4">
              <a:buFont typeface="Wingdings" panose="05000000000000000000" pitchFamily="2" charset="2"/>
              <a:buChar char="Ø"/>
            </a:pPr>
            <a:r>
              <a:rPr lang="nb-NO" sz="1600" dirty="0" err="1"/>
              <a:t>Effectiveness</a:t>
            </a:r>
            <a:endParaRPr lang="nb-NO" sz="1600" dirty="0"/>
          </a:p>
          <a:p>
            <a:pPr lvl="4">
              <a:buFont typeface="Wingdings" panose="05000000000000000000" pitchFamily="2" charset="2"/>
              <a:buChar char="Ø"/>
            </a:pPr>
            <a:r>
              <a:rPr lang="nb-NO" sz="1600" dirty="0" err="1"/>
              <a:t>Sensitivity</a:t>
            </a:r>
            <a:endParaRPr lang="nb-NO" sz="1600" dirty="0"/>
          </a:p>
        </p:txBody>
      </p:sp>
      <p:pic>
        <p:nvPicPr>
          <p:cNvPr id="6146" name="Picture 2">
            <a:extLst>
              <a:ext uri="{FF2B5EF4-FFF2-40B4-BE49-F238E27FC236}">
                <a16:creationId xmlns:a16="http://schemas.microsoft.com/office/drawing/2014/main" id="{4BA8E6B3-F009-63B5-495A-66B1E02058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 t="14661" r="10731" b="1002"/>
          <a:stretch/>
        </p:blipFill>
        <p:spPr bwMode="auto">
          <a:xfrm>
            <a:off x="331716" y="2227966"/>
            <a:ext cx="3783084" cy="2016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55443E9-37C2-6682-7CE1-1EBDB5B0E81D}"/>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40746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803100" cy="3950093"/>
          </a:xfrm>
          <a:prstGeom prst="rect">
            <a:avLst/>
          </a:prstGeom>
        </p:spPr>
        <p:txBody>
          <a:bodyPr spcFirstLastPara="1" wrap="square" lIns="91425" tIns="91425" rIns="91425" bIns="91425" anchor="t" anchorCtr="0">
            <a:normAutofit/>
          </a:bodyPr>
          <a:lstStyle/>
          <a:p>
            <a:pPr lvl="0" algn="ctr" rtl="0">
              <a:spcBef>
                <a:spcPts val="0"/>
              </a:spcBef>
              <a:spcAft>
                <a:spcPts val="0"/>
              </a:spcAft>
            </a:pPr>
            <a:r>
              <a:rPr lang="nb-NO" dirty="0" err="1"/>
              <a:t>Monitoring</a:t>
            </a:r>
            <a:r>
              <a:rPr lang="nb-NO" dirty="0"/>
              <a:t> </a:t>
            </a:r>
            <a:r>
              <a:rPr lang="nb-NO" dirty="0" err="1"/>
              <a:t>framework</a:t>
            </a:r>
            <a:r>
              <a:rPr lang="nb-NO" dirty="0"/>
              <a:t>:</a:t>
            </a:r>
            <a:br>
              <a:rPr lang="nb-NO" dirty="0"/>
            </a:br>
            <a:br>
              <a:rPr lang="nb-NO" dirty="0"/>
            </a:br>
            <a:r>
              <a:rPr lang="nb-NO" dirty="0"/>
              <a:t>- </a:t>
            </a:r>
            <a:r>
              <a:rPr lang="nb-NO" dirty="0" err="1"/>
              <a:t>indicators</a:t>
            </a:r>
            <a:br>
              <a:rPr lang="nb-NO" dirty="0"/>
            </a:br>
            <a:r>
              <a:rPr lang="nb-NO" dirty="0">
                <a:solidFill>
                  <a:schemeClr val="bg1">
                    <a:lumMod val="85000"/>
                  </a:schemeClr>
                </a:solidFill>
              </a:rPr>
              <a:t>- data</a:t>
            </a:r>
            <a:br>
              <a:rPr lang="nb-NO" dirty="0">
                <a:solidFill>
                  <a:schemeClr val="bg1">
                    <a:lumMod val="85000"/>
                  </a:schemeClr>
                </a:solidFill>
              </a:rPr>
            </a:br>
            <a:r>
              <a:rPr lang="nb-NO" dirty="0">
                <a:solidFill>
                  <a:schemeClr val="bg1">
                    <a:lumMod val="85000"/>
                  </a:schemeClr>
                </a:solidFill>
              </a:rPr>
              <a:t>- </a:t>
            </a:r>
            <a:r>
              <a:rPr lang="nb-NO" dirty="0" err="1">
                <a:solidFill>
                  <a:schemeClr val="bg1">
                    <a:lumMod val="85000"/>
                  </a:schemeClr>
                </a:solidFill>
              </a:rPr>
              <a:t>methodology</a:t>
            </a:r>
            <a:br>
              <a:rPr lang="nb-NO" dirty="0">
                <a:solidFill>
                  <a:schemeClr val="bg1">
                    <a:lumMod val="85000"/>
                  </a:schemeClr>
                </a:solidFill>
              </a:rPr>
            </a:br>
            <a:r>
              <a:rPr lang="nb-NO" dirty="0">
                <a:solidFill>
                  <a:schemeClr val="bg1">
                    <a:lumMod val="85000"/>
                  </a:schemeClr>
                </a:solidFill>
              </a:rPr>
              <a:t>- </a:t>
            </a:r>
            <a:r>
              <a:rPr lang="nb-NO" dirty="0" err="1">
                <a:solidFill>
                  <a:schemeClr val="bg1">
                    <a:lumMod val="85000"/>
                  </a:schemeClr>
                </a:solidFill>
              </a:rPr>
              <a:t>capacity</a:t>
            </a:r>
            <a:endParaRPr dirty="0">
              <a:solidFill>
                <a:schemeClr val="bg1">
                  <a:lumMod val="85000"/>
                </a:schemeClr>
              </a:solidFill>
            </a:endParaRPr>
          </a:p>
        </p:txBody>
      </p:sp>
      <p:sp>
        <p:nvSpPr>
          <p:cNvPr id="80" name="Google Shape;80;p14"/>
          <p:cNvSpPr txBox="1">
            <a:spLocks noGrp="1"/>
          </p:cNvSpPr>
          <p:nvPr>
            <p:ph type="body" idx="1"/>
          </p:nvPr>
        </p:nvSpPr>
        <p:spPr>
          <a:xfrm>
            <a:off x="4572001" y="147234"/>
            <a:ext cx="4417016" cy="4881965"/>
          </a:xfrm>
          <a:prstGeom prst="rect">
            <a:avLst/>
          </a:prstGeom>
        </p:spPr>
        <p:txBody>
          <a:bodyPr spcFirstLastPara="1" wrap="square" lIns="91425" tIns="91425" rIns="91425" bIns="91425" anchor="t" anchorCtr="0">
            <a:normAutofit fontScale="92500" lnSpcReduction="10000"/>
          </a:bodyPr>
          <a:lstStyle/>
          <a:p>
            <a:pPr>
              <a:buFont typeface="Wingdings" panose="05000000000000000000" pitchFamily="2" charset="2"/>
              <a:buChar char="Ø"/>
            </a:pPr>
            <a:r>
              <a:rPr lang="nb-NO" sz="1800" b="1" dirty="0" err="1"/>
              <a:t>Headline</a:t>
            </a:r>
            <a:r>
              <a:rPr lang="nb-NO" sz="1800" b="1" dirty="0"/>
              <a:t> </a:t>
            </a:r>
            <a:r>
              <a:rPr lang="nb-NO" sz="1800" b="1" dirty="0" err="1"/>
              <a:t>indicators</a:t>
            </a:r>
            <a:endParaRPr lang="nb-NO" sz="1800" b="1" dirty="0"/>
          </a:p>
          <a:p>
            <a:pPr marL="139700" indent="0">
              <a:buNone/>
            </a:pPr>
            <a:r>
              <a:rPr lang="en-US" b="1" dirty="0"/>
              <a:t>“a minimum set of high-level indicators, which capture the overall scope of the goals and targets of the KM-GBF”</a:t>
            </a:r>
            <a:endParaRPr lang="nb-NO"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a:t>Component </a:t>
            </a:r>
            <a:r>
              <a:rPr lang="nb-NO" sz="1800" b="1" dirty="0" err="1"/>
              <a:t>indicators</a:t>
            </a:r>
            <a:endParaRPr lang="nb-NO" sz="1800" b="1" dirty="0"/>
          </a:p>
          <a:p>
            <a:pPr marL="139700" indent="0">
              <a:buNone/>
            </a:pPr>
            <a:r>
              <a:rPr lang="en-US" b="1" dirty="0"/>
              <a:t>“a list of optional indicators that, together with the headline indicators, capture the overall scope of the goals and targets”</a:t>
            </a:r>
          </a:p>
          <a:p>
            <a:pPr marL="139700" indent="0">
              <a:buNone/>
            </a:pPr>
            <a:endParaRPr lang="nb-NO" sz="1800" b="1" dirty="0"/>
          </a:p>
          <a:p>
            <a:pPr>
              <a:buFont typeface="Wingdings" panose="05000000000000000000" pitchFamily="2" charset="2"/>
              <a:buChar char="Ø"/>
            </a:pPr>
            <a:r>
              <a:rPr lang="nb-NO" sz="1800" b="1" dirty="0" err="1"/>
              <a:t>Complementary</a:t>
            </a:r>
            <a:r>
              <a:rPr lang="nb-NO" sz="1800" b="1" dirty="0"/>
              <a:t> </a:t>
            </a:r>
            <a:r>
              <a:rPr lang="nb-NO" sz="1800" b="1" dirty="0" err="1"/>
              <a:t>indicators</a:t>
            </a:r>
            <a:endParaRPr lang="nb-NO" sz="1800" b="1" dirty="0"/>
          </a:p>
          <a:p>
            <a:pPr marL="139700" indent="0">
              <a:buNone/>
            </a:pPr>
            <a:r>
              <a:rPr lang="en-US" b="1" dirty="0"/>
              <a:t>“a list of optional indicators for thematic or in-depth analysis of each goal and target”</a:t>
            </a:r>
            <a:endParaRPr lang="nb-NO"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Binary</a:t>
            </a:r>
            <a:r>
              <a:rPr lang="nb-NO" sz="1800" b="1" dirty="0"/>
              <a:t> </a:t>
            </a:r>
            <a:r>
              <a:rPr lang="nb-NO" sz="1800" b="1" dirty="0" err="1"/>
              <a:t>indicators</a:t>
            </a:r>
            <a:endParaRPr lang="nb-NO" sz="1800" b="1" dirty="0"/>
          </a:p>
          <a:p>
            <a:pPr marL="139700" indent="0">
              <a:buNone/>
            </a:pPr>
            <a:r>
              <a:rPr lang="en-US" b="1" dirty="0"/>
              <a:t>“global indicators based on responses to yes/no questions to be included in the national reporting template. They will provide a count of the number of countries having undertaken specified activities”</a:t>
            </a:r>
            <a:endParaRPr lang="nb-NO" b="1" dirty="0"/>
          </a:p>
          <a:p>
            <a:pPr marL="0" lvl="0" indent="0" algn="l" rtl="0">
              <a:spcBef>
                <a:spcPts val="0"/>
              </a:spcBef>
              <a:spcAft>
                <a:spcPts val="1200"/>
              </a:spcAft>
              <a:buNone/>
            </a:pPr>
            <a:endParaRPr b="1" dirty="0"/>
          </a:p>
        </p:txBody>
      </p:sp>
      <p:pic>
        <p:nvPicPr>
          <p:cNvPr id="2" name="Picture 1">
            <a:extLst>
              <a:ext uri="{FF2B5EF4-FFF2-40B4-BE49-F238E27FC236}">
                <a16:creationId xmlns:a16="http://schemas.microsoft.com/office/drawing/2014/main" id="{7835D7E9-245D-7F46-6482-9584DC93EDB8}"/>
              </a:ext>
            </a:extLst>
          </p:cNvPr>
          <p:cNvPicPr>
            <a:picLocks noChangeAspect="1"/>
          </p:cNvPicPr>
          <p:nvPr/>
        </p:nvPicPr>
        <p:blipFill>
          <a:blip r:embed="rId3"/>
          <a:stretch>
            <a:fillRect/>
          </a:stretch>
        </p:blipFill>
        <p:spPr>
          <a:xfrm>
            <a:off x="8436472" y="4680489"/>
            <a:ext cx="662314" cy="408768"/>
          </a:xfrm>
          <a:prstGeom prst="rect">
            <a:avLst/>
          </a:prstGeom>
        </p:spPr>
      </p:pic>
      <p:sp>
        <p:nvSpPr>
          <p:cNvPr id="4" name="TextBox 3">
            <a:extLst>
              <a:ext uri="{FF2B5EF4-FFF2-40B4-BE49-F238E27FC236}">
                <a16:creationId xmlns:a16="http://schemas.microsoft.com/office/drawing/2014/main" id="{61D98595-43F8-E463-5BEE-50B1F90C1BC4}"/>
              </a:ext>
            </a:extLst>
          </p:cNvPr>
          <p:cNvSpPr txBox="1"/>
          <p:nvPr/>
        </p:nvSpPr>
        <p:spPr>
          <a:xfrm>
            <a:off x="4409269" y="4857766"/>
            <a:ext cx="4579748" cy="276999"/>
          </a:xfrm>
          <a:prstGeom prst="rect">
            <a:avLst/>
          </a:prstGeom>
          <a:noFill/>
        </p:spPr>
        <p:txBody>
          <a:bodyPr wrap="square">
            <a:spAutoFit/>
          </a:bodyPr>
          <a:lstStyle/>
          <a:p>
            <a:r>
              <a:rPr lang="nb-NO" sz="1200" dirty="0">
                <a:solidFill>
                  <a:schemeClr val="bg1"/>
                </a:solidFill>
              </a:rPr>
              <a:t>and </a:t>
            </a:r>
            <a:r>
              <a:rPr lang="nb-NO" sz="1200" dirty="0">
                <a:solidFill>
                  <a:schemeClr val="bg1"/>
                </a:solidFill>
                <a:hlinkClick r:id="rId4">
                  <a:extLst>
                    <a:ext uri="{A12FA001-AC4F-418D-AE19-62706E023703}">
                      <ahyp:hlinkClr xmlns:ahyp="http://schemas.microsoft.com/office/drawing/2018/hyperlinkcolor" val="tx"/>
                    </a:ext>
                  </a:extLst>
                </a:hlinkClick>
              </a:rPr>
              <a:t>www.post-2020indicators.org</a:t>
            </a:r>
            <a:endParaRPr lang="nb-NO" sz="1200" dirty="0">
              <a:solidFill>
                <a:schemeClr val="bg1"/>
              </a:solidFill>
            </a:endParaRPr>
          </a:p>
        </p:txBody>
      </p:sp>
      <p:sp>
        <p:nvSpPr>
          <p:cNvPr id="6" name="TextBox 5">
            <a:extLst>
              <a:ext uri="{FF2B5EF4-FFF2-40B4-BE49-F238E27FC236}">
                <a16:creationId xmlns:a16="http://schemas.microsoft.com/office/drawing/2014/main" id="{24B63655-B6B9-1436-796A-11384656E83D}"/>
              </a:ext>
            </a:extLst>
          </p:cNvPr>
          <p:cNvSpPr txBox="1"/>
          <p:nvPr/>
        </p:nvSpPr>
        <p:spPr>
          <a:xfrm>
            <a:off x="-117516" y="4884873"/>
            <a:ext cx="4579748" cy="276999"/>
          </a:xfrm>
          <a:prstGeom prst="rect">
            <a:avLst/>
          </a:prstGeom>
          <a:noFill/>
        </p:spPr>
        <p:txBody>
          <a:bodyPr wrap="square">
            <a:spAutoFit/>
          </a:bodyPr>
          <a:lstStyle/>
          <a:p>
            <a:pPr algn="r"/>
            <a:r>
              <a:rPr lang="nb-NO" sz="1200" dirty="0" err="1">
                <a:hlinkClick r:id="rId5"/>
              </a:rPr>
              <a:t>see</a:t>
            </a:r>
            <a:r>
              <a:rPr lang="nb-NO" sz="1200" dirty="0">
                <a:hlinkClick r:id="rId5"/>
              </a:rPr>
              <a:t> www.cbd.int/doc/decisions/cop-15/cop-15-dec-05-en.pdf</a:t>
            </a:r>
            <a:endParaRPr lang="nb-NO"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0" y="1552458"/>
            <a:ext cx="91440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Thank you for your attention!</a:t>
            </a:r>
            <a:endParaRPr/>
          </a:p>
        </p:txBody>
      </p:sp>
      <p:sp>
        <p:nvSpPr>
          <p:cNvPr id="86" name="Google Shape;86;p15"/>
          <p:cNvSpPr txBox="1">
            <a:spLocks noGrp="1"/>
          </p:cNvSpPr>
          <p:nvPr>
            <p:ph type="title"/>
          </p:nvPr>
        </p:nvSpPr>
        <p:spPr>
          <a:xfrm>
            <a:off x="1638300" y="2566671"/>
            <a:ext cx="394109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t>Joachim Töpper</a:t>
            </a:r>
            <a:endParaRPr sz="1800" dirty="0"/>
          </a:p>
        </p:txBody>
      </p:sp>
      <p:sp>
        <p:nvSpPr>
          <p:cNvPr id="87" name="Google Shape;87;p15"/>
          <p:cNvSpPr txBox="1">
            <a:spLocks noGrp="1"/>
          </p:cNvSpPr>
          <p:nvPr>
            <p:ph type="title"/>
          </p:nvPr>
        </p:nvSpPr>
        <p:spPr>
          <a:xfrm>
            <a:off x="5892075" y="2566671"/>
            <a:ext cx="3251925"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nb-NO" sz="1800" dirty="0"/>
              <a:t>j</a:t>
            </a:r>
            <a:r>
              <a:rPr lang="en" sz="1800" dirty="0"/>
              <a:t>oachim.topper@nina.no</a:t>
            </a:r>
            <a:endParaRPr sz="1800" dirty="0"/>
          </a:p>
        </p:txBody>
      </p:sp>
      <p:sp>
        <p:nvSpPr>
          <p:cNvPr id="88" name="Google Shape;88;p15"/>
          <p:cNvSpPr txBox="1">
            <a:spLocks noGrp="1"/>
          </p:cNvSpPr>
          <p:nvPr>
            <p:ph type="title"/>
          </p:nvPr>
        </p:nvSpPr>
        <p:spPr>
          <a:xfrm>
            <a:off x="151182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050">
                <a:solidFill>
                  <a:srgbClr val="4BDBA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www.coop4cbd.eu</a:t>
            </a:r>
            <a:endParaRPr sz="1100" dirty="0">
              <a:solidFill>
                <a:srgbClr val="4BDBA3"/>
              </a:solidFill>
            </a:endParaRPr>
          </a:p>
        </p:txBody>
      </p:sp>
      <p:sp>
        <p:nvSpPr>
          <p:cNvPr id="89" name="Google Shape;89;p15"/>
          <p:cNvSpPr txBox="1">
            <a:spLocks noGrp="1"/>
          </p:cNvSpPr>
          <p:nvPr>
            <p:ph type="title"/>
          </p:nvPr>
        </p:nvSpPr>
        <p:spPr>
          <a:xfrm>
            <a:off x="6925775" y="4640596"/>
            <a:ext cx="2367000" cy="477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100" dirty="0"/>
              <a:t>Follow COOP4CBD</a:t>
            </a:r>
            <a:endParaRPr sz="1100" dirty="0"/>
          </a:p>
        </p:txBody>
      </p:sp>
      <p:pic>
        <p:nvPicPr>
          <p:cNvPr id="90" name="Google Shape;90;p15"/>
          <p:cNvPicPr preferRelativeResize="0"/>
          <p:nvPr/>
        </p:nvPicPr>
        <p:blipFill>
          <a:blip r:embed="rId4">
            <a:alphaModFix/>
          </a:blip>
          <a:stretch>
            <a:fillRect/>
          </a:stretch>
        </p:blipFill>
        <p:spPr>
          <a:xfrm>
            <a:off x="8390456" y="4755641"/>
            <a:ext cx="243449" cy="198401"/>
          </a:xfrm>
          <a:prstGeom prst="rect">
            <a:avLst/>
          </a:prstGeom>
          <a:noFill/>
          <a:ln>
            <a:noFill/>
          </a:ln>
        </p:spPr>
      </p:pic>
      <p:pic>
        <p:nvPicPr>
          <p:cNvPr id="91" name="Google Shape;91;p15"/>
          <p:cNvPicPr preferRelativeResize="0"/>
          <p:nvPr/>
        </p:nvPicPr>
        <p:blipFill>
          <a:blip r:embed="rId5">
            <a:alphaModFix/>
          </a:blip>
          <a:stretch>
            <a:fillRect/>
          </a:stretch>
        </p:blipFill>
        <p:spPr>
          <a:xfrm>
            <a:off x="8769451" y="4734175"/>
            <a:ext cx="220126" cy="219874"/>
          </a:xfrm>
          <a:prstGeom prst="rect">
            <a:avLst/>
          </a:prstGeom>
          <a:noFill/>
          <a:ln>
            <a:noFill/>
          </a:ln>
        </p:spPr>
      </p:pic>
      <p:pic>
        <p:nvPicPr>
          <p:cNvPr id="3" name="Picture 2">
            <a:extLst>
              <a:ext uri="{FF2B5EF4-FFF2-40B4-BE49-F238E27FC236}">
                <a16:creationId xmlns:a16="http://schemas.microsoft.com/office/drawing/2014/main" id="{30BD9F04-999F-C3DE-F1A1-B2C18CE18499}"/>
              </a:ext>
            </a:extLst>
          </p:cNvPr>
          <p:cNvPicPr>
            <a:picLocks noChangeAspect="1"/>
          </p:cNvPicPr>
          <p:nvPr/>
        </p:nvPicPr>
        <p:blipFill>
          <a:blip r:embed="rId6"/>
          <a:stretch>
            <a:fillRect/>
          </a:stretch>
        </p:blipFill>
        <p:spPr>
          <a:xfrm>
            <a:off x="4090271" y="4523568"/>
            <a:ext cx="963457" cy="594628"/>
          </a:xfrm>
          <a:prstGeom prst="rect">
            <a:avLst/>
          </a:prstGeom>
        </p:spPr>
      </p:pic>
      <p:pic>
        <p:nvPicPr>
          <p:cNvPr id="2" name="Picture 1" descr="A person wearing glasses&#10;&#10;Description automatically generated with low confidence">
            <a:extLst>
              <a:ext uri="{FF2B5EF4-FFF2-40B4-BE49-F238E27FC236}">
                <a16:creationId xmlns:a16="http://schemas.microsoft.com/office/drawing/2014/main" id="{8FC1BC8E-DF72-EB62-E6A4-AD313B9F93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3742238" y="2651086"/>
            <a:ext cx="1916374" cy="14372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803100" cy="3950093"/>
          </a:xfrm>
          <a:prstGeom prst="rect">
            <a:avLst/>
          </a:prstGeom>
        </p:spPr>
        <p:txBody>
          <a:bodyPr spcFirstLastPara="1" wrap="square" lIns="91425" tIns="91425" rIns="91425" bIns="91425" anchor="t" anchorCtr="0">
            <a:normAutofit/>
          </a:bodyPr>
          <a:lstStyle/>
          <a:p>
            <a:pPr lvl="0" algn="ctr" rtl="0">
              <a:spcBef>
                <a:spcPts val="0"/>
              </a:spcBef>
              <a:spcAft>
                <a:spcPts val="0"/>
              </a:spcAft>
            </a:pPr>
            <a:r>
              <a:rPr lang="nb-NO" dirty="0" err="1"/>
              <a:t>Monitoring</a:t>
            </a:r>
            <a:r>
              <a:rPr lang="nb-NO" dirty="0"/>
              <a:t> </a:t>
            </a:r>
            <a:r>
              <a:rPr lang="nb-NO" dirty="0" err="1"/>
              <a:t>framework</a:t>
            </a:r>
            <a:r>
              <a:rPr lang="nb-NO" dirty="0"/>
              <a:t>:</a:t>
            </a:r>
            <a:br>
              <a:rPr lang="nb-NO" dirty="0"/>
            </a:br>
            <a:br>
              <a:rPr lang="nb-NO" dirty="0"/>
            </a:br>
            <a:r>
              <a:rPr lang="nb-NO" dirty="0">
                <a:solidFill>
                  <a:schemeClr val="bg1">
                    <a:lumMod val="85000"/>
                  </a:schemeClr>
                </a:solidFill>
              </a:rPr>
              <a:t>- </a:t>
            </a:r>
            <a:r>
              <a:rPr lang="nb-NO" dirty="0" err="1">
                <a:solidFill>
                  <a:schemeClr val="bg1">
                    <a:lumMod val="85000"/>
                  </a:schemeClr>
                </a:solidFill>
              </a:rPr>
              <a:t>indicators</a:t>
            </a:r>
            <a:br>
              <a:rPr lang="nb-NO" dirty="0">
                <a:solidFill>
                  <a:schemeClr val="bg1">
                    <a:lumMod val="85000"/>
                  </a:schemeClr>
                </a:solidFill>
              </a:rPr>
            </a:br>
            <a:r>
              <a:rPr lang="nb-NO" dirty="0">
                <a:solidFill>
                  <a:schemeClr val="tx1"/>
                </a:solidFill>
              </a:rPr>
              <a:t>- data</a:t>
            </a:r>
            <a:br>
              <a:rPr lang="nb-NO" dirty="0">
                <a:solidFill>
                  <a:schemeClr val="bg1">
                    <a:lumMod val="85000"/>
                  </a:schemeClr>
                </a:solidFill>
              </a:rPr>
            </a:br>
            <a:r>
              <a:rPr lang="nb-NO" dirty="0">
                <a:solidFill>
                  <a:schemeClr val="bg1">
                    <a:lumMod val="85000"/>
                  </a:schemeClr>
                </a:solidFill>
              </a:rPr>
              <a:t>- </a:t>
            </a:r>
            <a:r>
              <a:rPr lang="nb-NO" dirty="0" err="1">
                <a:solidFill>
                  <a:schemeClr val="bg1">
                    <a:lumMod val="85000"/>
                  </a:schemeClr>
                </a:solidFill>
              </a:rPr>
              <a:t>methodology</a:t>
            </a:r>
            <a:br>
              <a:rPr lang="nb-NO" dirty="0">
                <a:solidFill>
                  <a:schemeClr val="bg1">
                    <a:lumMod val="85000"/>
                  </a:schemeClr>
                </a:solidFill>
              </a:rPr>
            </a:br>
            <a:r>
              <a:rPr lang="nb-NO" dirty="0">
                <a:solidFill>
                  <a:schemeClr val="bg1">
                    <a:lumMod val="85000"/>
                  </a:schemeClr>
                </a:solidFill>
              </a:rPr>
              <a:t>- </a:t>
            </a:r>
            <a:r>
              <a:rPr lang="nb-NO" dirty="0" err="1">
                <a:solidFill>
                  <a:schemeClr val="bg1">
                    <a:lumMod val="85000"/>
                  </a:schemeClr>
                </a:solidFill>
              </a:rPr>
              <a:t>capacity</a:t>
            </a:r>
            <a:endParaRPr dirty="0">
              <a:solidFill>
                <a:schemeClr val="bg1">
                  <a:lumMod val="85000"/>
                </a:schemeClr>
              </a:solidFill>
            </a:endParaRPr>
          </a:p>
        </p:txBody>
      </p:sp>
      <p:sp>
        <p:nvSpPr>
          <p:cNvPr id="80" name="Google Shape;80;p14"/>
          <p:cNvSpPr txBox="1">
            <a:spLocks noGrp="1"/>
          </p:cNvSpPr>
          <p:nvPr>
            <p:ph type="body" idx="1"/>
          </p:nvPr>
        </p:nvSpPr>
        <p:spPr>
          <a:xfrm>
            <a:off x="4967207" y="555599"/>
            <a:ext cx="3649851" cy="4365113"/>
          </a:xfrm>
          <a:prstGeom prst="rect">
            <a:avLst/>
          </a:prstGeom>
        </p:spPr>
        <p:txBody>
          <a:bodyPr spcFirstLastPara="1" wrap="square" lIns="91425" tIns="91425" rIns="91425" bIns="91425" anchor="t" anchorCtr="0">
            <a:normAutofit lnSpcReduction="10000"/>
          </a:bodyPr>
          <a:lstStyle/>
          <a:p>
            <a:pPr>
              <a:buFont typeface="Wingdings" panose="05000000000000000000" pitchFamily="2" charset="2"/>
              <a:buChar char="Ø"/>
            </a:pP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Publicly</a:t>
            </a:r>
            <a:r>
              <a:rPr lang="nb-NO" sz="1800" b="1" dirty="0"/>
              <a:t> </a:t>
            </a:r>
            <a:r>
              <a:rPr lang="nb-NO" sz="1800" b="1" dirty="0" err="1"/>
              <a:t>available</a:t>
            </a: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a:t>Metadata </a:t>
            </a:r>
            <a:r>
              <a:rPr lang="nb-NO" sz="1800" b="1" dirty="0" err="1"/>
              <a:t>available</a:t>
            </a: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a:t>Peer-</a:t>
            </a:r>
            <a:r>
              <a:rPr lang="nb-NO" sz="1800" b="1" dirty="0" err="1"/>
              <a:t>reviewed</a:t>
            </a:r>
            <a:r>
              <a:rPr lang="nb-NO" sz="1800" b="1" dirty="0"/>
              <a:t> basis</a:t>
            </a:r>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Maintained</a:t>
            </a:r>
            <a:r>
              <a:rPr lang="nb-NO" sz="1800" b="1" dirty="0"/>
              <a:t> data </a:t>
            </a:r>
            <a:r>
              <a:rPr lang="nb-NO" sz="1800" b="1" dirty="0" err="1"/>
              <a:t>collection</a:t>
            </a: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a:t>Relevant and sensitive</a:t>
            </a:r>
          </a:p>
          <a:p>
            <a:pPr>
              <a:buFont typeface="Wingdings" panose="05000000000000000000" pitchFamily="2" charset="2"/>
              <a:buChar char="Ø"/>
            </a:pPr>
            <a:endParaRPr lang="nb-NO" sz="1800" b="1" dirty="0"/>
          </a:p>
          <a:p>
            <a:pPr>
              <a:buFont typeface="Wingdings" panose="05000000000000000000" pitchFamily="2" charset="2"/>
              <a:buChar char="Ø"/>
            </a:pPr>
            <a:r>
              <a:rPr lang="nb-NO" dirty="0" err="1"/>
              <a:t>Aligned</a:t>
            </a:r>
            <a:r>
              <a:rPr lang="nb-NO" dirty="0"/>
              <a:t> </a:t>
            </a:r>
            <a:r>
              <a:rPr lang="nb-NO" dirty="0" err="1"/>
              <a:t>with</a:t>
            </a:r>
            <a:r>
              <a:rPr lang="nb-NO" dirty="0"/>
              <a:t> </a:t>
            </a:r>
            <a:r>
              <a:rPr lang="nb-NO" dirty="0" err="1"/>
              <a:t>other</a:t>
            </a:r>
            <a:r>
              <a:rPr lang="nb-NO" dirty="0"/>
              <a:t> </a:t>
            </a:r>
            <a:r>
              <a:rPr lang="nb-NO" dirty="0" err="1"/>
              <a:t>intergovernmental</a:t>
            </a:r>
            <a:r>
              <a:rPr lang="nb-NO" dirty="0"/>
              <a:t> </a:t>
            </a:r>
            <a:r>
              <a:rPr lang="nb-NO" dirty="0" err="1"/>
              <a:t>processes</a:t>
            </a:r>
            <a:r>
              <a:rPr lang="nb-NO" dirty="0"/>
              <a:t>, </a:t>
            </a:r>
            <a:r>
              <a:rPr lang="nb-NO" dirty="0" err="1"/>
              <a:t>where</a:t>
            </a:r>
            <a:r>
              <a:rPr lang="nb-NO" dirty="0"/>
              <a:t> </a:t>
            </a:r>
            <a:r>
              <a:rPr lang="nb-NO" dirty="0" err="1"/>
              <a:t>possible</a:t>
            </a:r>
            <a:endParaRPr lang="nb-NO" dirty="0"/>
          </a:p>
          <a:p>
            <a:pPr marL="0" lvl="0" indent="0" algn="l" rtl="0">
              <a:spcBef>
                <a:spcPts val="0"/>
              </a:spcBef>
              <a:spcAft>
                <a:spcPts val="1200"/>
              </a:spcAft>
              <a:buNone/>
            </a:pPr>
            <a:endParaRPr b="1" dirty="0"/>
          </a:p>
        </p:txBody>
      </p:sp>
      <p:pic>
        <p:nvPicPr>
          <p:cNvPr id="2" name="Picture 1">
            <a:extLst>
              <a:ext uri="{FF2B5EF4-FFF2-40B4-BE49-F238E27FC236}">
                <a16:creationId xmlns:a16="http://schemas.microsoft.com/office/drawing/2014/main" id="{40926B5A-32B2-62EC-711B-C1399AAF9A0C}"/>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86767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803100" cy="3950093"/>
          </a:xfrm>
          <a:prstGeom prst="rect">
            <a:avLst/>
          </a:prstGeom>
        </p:spPr>
        <p:txBody>
          <a:bodyPr spcFirstLastPara="1" wrap="square" lIns="91425" tIns="91425" rIns="91425" bIns="91425" anchor="t" anchorCtr="0">
            <a:normAutofit/>
          </a:bodyPr>
          <a:lstStyle/>
          <a:p>
            <a:pPr lvl="0" algn="ctr" rtl="0">
              <a:spcBef>
                <a:spcPts val="0"/>
              </a:spcBef>
              <a:spcAft>
                <a:spcPts val="0"/>
              </a:spcAft>
            </a:pPr>
            <a:r>
              <a:rPr lang="nb-NO" dirty="0" err="1"/>
              <a:t>Monitoring</a:t>
            </a:r>
            <a:r>
              <a:rPr lang="nb-NO" dirty="0"/>
              <a:t> </a:t>
            </a:r>
            <a:r>
              <a:rPr lang="nb-NO" dirty="0" err="1"/>
              <a:t>framework</a:t>
            </a:r>
            <a:r>
              <a:rPr lang="nb-NO" dirty="0"/>
              <a:t>:</a:t>
            </a:r>
            <a:br>
              <a:rPr lang="nb-NO" dirty="0"/>
            </a:br>
            <a:br>
              <a:rPr lang="nb-NO" dirty="0"/>
            </a:br>
            <a:r>
              <a:rPr lang="nb-NO" dirty="0">
                <a:solidFill>
                  <a:schemeClr val="bg1">
                    <a:lumMod val="85000"/>
                  </a:schemeClr>
                </a:solidFill>
              </a:rPr>
              <a:t>- </a:t>
            </a:r>
            <a:r>
              <a:rPr lang="nb-NO" dirty="0" err="1">
                <a:solidFill>
                  <a:schemeClr val="bg1">
                    <a:lumMod val="85000"/>
                  </a:schemeClr>
                </a:solidFill>
              </a:rPr>
              <a:t>indicators</a:t>
            </a:r>
            <a:br>
              <a:rPr lang="nb-NO" dirty="0">
                <a:solidFill>
                  <a:schemeClr val="bg1">
                    <a:lumMod val="85000"/>
                  </a:schemeClr>
                </a:solidFill>
              </a:rPr>
            </a:br>
            <a:r>
              <a:rPr lang="nb-NO" dirty="0">
                <a:solidFill>
                  <a:schemeClr val="bg1">
                    <a:lumMod val="85000"/>
                  </a:schemeClr>
                </a:solidFill>
              </a:rPr>
              <a:t>- data</a:t>
            </a:r>
            <a:br>
              <a:rPr lang="nb-NO" dirty="0">
                <a:solidFill>
                  <a:schemeClr val="bg1">
                    <a:lumMod val="85000"/>
                  </a:schemeClr>
                </a:solidFill>
              </a:rPr>
            </a:br>
            <a:r>
              <a:rPr lang="nb-NO" dirty="0">
                <a:solidFill>
                  <a:schemeClr val="tx1"/>
                </a:solidFill>
              </a:rPr>
              <a:t>- </a:t>
            </a:r>
            <a:r>
              <a:rPr lang="nb-NO" dirty="0" err="1">
                <a:solidFill>
                  <a:schemeClr val="tx1"/>
                </a:solidFill>
              </a:rPr>
              <a:t>methodology</a:t>
            </a:r>
            <a:br>
              <a:rPr lang="nb-NO" dirty="0">
                <a:solidFill>
                  <a:schemeClr val="bg1">
                    <a:lumMod val="85000"/>
                  </a:schemeClr>
                </a:solidFill>
              </a:rPr>
            </a:br>
            <a:r>
              <a:rPr lang="nb-NO" dirty="0">
                <a:solidFill>
                  <a:schemeClr val="bg1">
                    <a:lumMod val="85000"/>
                  </a:schemeClr>
                </a:solidFill>
              </a:rPr>
              <a:t>- </a:t>
            </a:r>
            <a:r>
              <a:rPr lang="nb-NO" dirty="0" err="1">
                <a:solidFill>
                  <a:schemeClr val="bg1">
                    <a:lumMod val="85000"/>
                  </a:schemeClr>
                </a:solidFill>
              </a:rPr>
              <a:t>capacity</a:t>
            </a:r>
            <a:endParaRPr dirty="0">
              <a:solidFill>
                <a:schemeClr val="bg1">
                  <a:lumMod val="85000"/>
                </a:schemeClr>
              </a:solidFill>
            </a:endParaRPr>
          </a:p>
        </p:txBody>
      </p:sp>
      <p:sp>
        <p:nvSpPr>
          <p:cNvPr id="80" name="Google Shape;80;p14"/>
          <p:cNvSpPr txBox="1">
            <a:spLocks noGrp="1"/>
          </p:cNvSpPr>
          <p:nvPr>
            <p:ph type="body" idx="1"/>
          </p:nvPr>
        </p:nvSpPr>
        <p:spPr>
          <a:xfrm>
            <a:off x="4967207" y="555599"/>
            <a:ext cx="3649851" cy="4365113"/>
          </a:xfrm>
          <a:prstGeom prst="rect">
            <a:avLst/>
          </a:prstGeom>
        </p:spPr>
        <p:txBody>
          <a:bodyPr spcFirstLastPara="1" wrap="square" lIns="91425" tIns="91425" rIns="91425" bIns="91425" anchor="t" anchorCtr="0">
            <a:normAutofit/>
          </a:bodyPr>
          <a:lstStyle/>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a:t>Underlying </a:t>
            </a:r>
            <a:r>
              <a:rPr lang="nb-NO" sz="1800" b="1" dirty="0" err="1"/>
              <a:t>methodology</a:t>
            </a:r>
            <a:r>
              <a:rPr lang="nb-NO" sz="1800" b="1" dirty="0"/>
              <a:t> for </a:t>
            </a:r>
            <a:r>
              <a:rPr lang="nb-NO" sz="1800" b="1" dirty="0" err="1"/>
              <a:t>every</a:t>
            </a:r>
            <a:r>
              <a:rPr lang="nb-NO" sz="1800" b="1" dirty="0"/>
              <a:t> </a:t>
            </a:r>
            <a:r>
              <a:rPr lang="nb-NO" sz="1800" b="1" dirty="0" err="1"/>
              <a:t>indicator</a:t>
            </a: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Uncertainty</a:t>
            </a: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Aggregation</a:t>
            </a: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Standardization</a:t>
            </a:r>
            <a:r>
              <a:rPr lang="nb-NO" sz="1800" b="1" dirty="0"/>
              <a:t> / </a:t>
            </a:r>
            <a:r>
              <a:rPr lang="nb-NO" sz="1800" b="1" dirty="0" err="1"/>
              <a:t>Scaling</a:t>
            </a:r>
            <a:endParaRPr lang="nb-NO" sz="1800" b="1" dirty="0"/>
          </a:p>
          <a:p>
            <a:pPr>
              <a:buFont typeface="Wingdings" panose="05000000000000000000" pitchFamily="2" charset="2"/>
              <a:buChar char="Ø"/>
            </a:pPr>
            <a:endParaRPr lang="nb-NO" sz="1800" b="1" dirty="0"/>
          </a:p>
          <a:p>
            <a:pPr marL="0" lvl="0" indent="0" algn="l" rtl="0">
              <a:spcBef>
                <a:spcPts val="0"/>
              </a:spcBef>
              <a:spcAft>
                <a:spcPts val="1200"/>
              </a:spcAft>
              <a:buNone/>
            </a:pPr>
            <a:endParaRPr b="1" dirty="0"/>
          </a:p>
        </p:txBody>
      </p:sp>
      <p:pic>
        <p:nvPicPr>
          <p:cNvPr id="3" name="Picture 2">
            <a:extLst>
              <a:ext uri="{FF2B5EF4-FFF2-40B4-BE49-F238E27FC236}">
                <a16:creationId xmlns:a16="http://schemas.microsoft.com/office/drawing/2014/main" id="{2DE68BD5-8D54-CAD1-C94A-9A01688E0815}"/>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293549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11700" y="459174"/>
            <a:ext cx="3803100" cy="3950093"/>
          </a:xfrm>
          <a:prstGeom prst="rect">
            <a:avLst/>
          </a:prstGeom>
        </p:spPr>
        <p:txBody>
          <a:bodyPr spcFirstLastPara="1" wrap="square" lIns="91425" tIns="91425" rIns="91425" bIns="91425" anchor="t" anchorCtr="0">
            <a:normAutofit/>
          </a:bodyPr>
          <a:lstStyle/>
          <a:p>
            <a:pPr lvl="0" algn="ctr" rtl="0">
              <a:spcBef>
                <a:spcPts val="0"/>
              </a:spcBef>
              <a:spcAft>
                <a:spcPts val="0"/>
              </a:spcAft>
            </a:pPr>
            <a:r>
              <a:rPr lang="nb-NO" dirty="0" err="1"/>
              <a:t>Monitoring</a:t>
            </a:r>
            <a:r>
              <a:rPr lang="nb-NO" dirty="0"/>
              <a:t> </a:t>
            </a:r>
            <a:r>
              <a:rPr lang="nb-NO" dirty="0" err="1"/>
              <a:t>framework</a:t>
            </a:r>
            <a:r>
              <a:rPr lang="nb-NO" dirty="0"/>
              <a:t>:</a:t>
            </a:r>
            <a:br>
              <a:rPr lang="nb-NO" dirty="0"/>
            </a:br>
            <a:br>
              <a:rPr lang="nb-NO" dirty="0"/>
            </a:br>
            <a:r>
              <a:rPr lang="nb-NO" dirty="0">
                <a:solidFill>
                  <a:schemeClr val="bg1">
                    <a:lumMod val="85000"/>
                  </a:schemeClr>
                </a:solidFill>
              </a:rPr>
              <a:t>- </a:t>
            </a:r>
            <a:r>
              <a:rPr lang="nb-NO" dirty="0" err="1">
                <a:solidFill>
                  <a:schemeClr val="bg1">
                    <a:lumMod val="85000"/>
                  </a:schemeClr>
                </a:solidFill>
              </a:rPr>
              <a:t>indicators</a:t>
            </a:r>
            <a:br>
              <a:rPr lang="nb-NO" dirty="0">
                <a:solidFill>
                  <a:schemeClr val="bg1">
                    <a:lumMod val="85000"/>
                  </a:schemeClr>
                </a:solidFill>
              </a:rPr>
            </a:br>
            <a:r>
              <a:rPr lang="nb-NO" dirty="0">
                <a:solidFill>
                  <a:schemeClr val="bg1">
                    <a:lumMod val="85000"/>
                  </a:schemeClr>
                </a:solidFill>
              </a:rPr>
              <a:t>- data</a:t>
            </a:r>
            <a:br>
              <a:rPr lang="nb-NO" dirty="0">
                <a:solidFill>
                  <a:schemeClr val="bg1">
                    <a:lumMod val="85000"/>
                  </a:schemeClr>
                </a:solidFill>
              </a:rPr>
            </a:br>
            <a:r>
              <a:rPr lang="nb-NO" dirty="0">
                <a:solidFill>
                  <a:schemeClr val="bg1">
                    <a:lumMod val="85000"/>
                  </a:schemeClr>
                </a:solidFill>
              </a:rPr>
              <a:t>- </a:t>
            </a:r>
            <a:r>
              <a:rPr lang="nb-NO" dirty="0" err="1">
                <a:solidFill>
                  <a:schemeClr val="bg1">
                    <a:lumMod val="85000"/>
                  </a:schemeClr>
                </a:solidFill>
              </a:rPr>
              <a:t>methodology</a:t>
            </a:r>
            <a:br>
              <a:rPr lang="nb-NO" dirty="0">
                <a:solidFill>
                  <a:schemeClr val="bg1">
                    <a:lumMod val="85000"/>
                  </a:schemeClr>
                </a:solidFill>
              </a:rPr>
            </a:br>
            <a:r>
              <a:rPr lang="nb-NO" dirty="0">
                <a:solidFill>
                  <a:schemeClr val="tx1"/>
                </a:solidFill>
              </a:rPr>
              <a:t>- </a:t>
            </a:r>
            <a:r>
              <a:rPr lang="nb-NO" dirty="0" err="1">
                <a:solidFill>
                  <a:schemeClr val="tx1"/>
                </a:solidFill>
              </a:rPr>
              <a:t>capacity</a:t>
            </a:r>
            <a:endParaRPr dirty="0">
              <a:solidFill>
                <a:schemeClr val="tx1"/>
              </a:solidFill>
            </a:endParaRPr>
          </a:p>
        </p:txBody>
      </p:sp>
      <p:sp>
        <p:nvSpPr>
          <p:cNvPr id="80" name="Google Shape;80;p14"/>
          <p:cNvSpPr txBox="1">
            <a:spLocks noGrp="1"/>
          </p:cNvSpPr>
          <p:nvPr>
            <p:ph type="body" idx="1"/>
          </p:nvPr>
        </p:nvSpPr>
        <p:spPr>
          <a:xfrm>
            <a:off x="4967207" y="209227"/>
            <a:ext cx="3649851" cy="4711485"/>
          </a:xfrm>
          <a:prstGeom prst="rect">
            <a:avLst/>
          </a:prstGeom>
        </p:spPr>
        <p:txBody>
          <a:bodyPr spcFirstLastPara="1" wrap="square" lIns="91425" tIns="91425" rIns="91425" bIns="91425" anchor="t" anchorCtr="0">
            <a:normAutofit lnSpcReduction="10000"/>
          </a:bodyPr>
          <a:lstStyle/>
          <a:p>
            <a:pPr>
              <a:buFont typeface="Arial" panose="020B0604020202020204" pitchFamily="34" charset="0"/>
              <a:buChar char="•"/>
            </a:pPr>
            <a:r>
              <a:rPr lang="nb-NO" sz="1800" b="1" dirty="0" err="1"/>
              <a:t>Some</a:t>
            </a:r>
            <a:r>
              <a:rPr lang="nb-NO" sz="1800" b="1" dirty="0"/>
              <a:t> </a:t>
            </a:r>
            <a:r>
              <a:rPr lang="nb-NO" sz="1800" b="1" dirty="0" err="1"/>
              <a:t>indicators</a:t>
            </a:r>
            <a:r>
              <a:rPr lang="nb-NO" sz="1800" b="1" dirty="0"/>
              <a:t> </a:t>
            </a:r>
            <a:r>
              <a:rPr lang="nb-NO" sz="1800" b="1" dirty="0" err="1"/>
              <a:t>are</a:t>
            </a:r>
            <a:r>
              <a:rPr lang="nb-NO" sz="1800" b="1" dirty="0"/>
              <a:t> more </a:t>
            </a:r>
            <a:r>
              <a:rPr lang="nb-NO" sz="1800" b="1" dirty="0" err="1"/>
              <a:t>easily</a:t>
            </a:r>
            <a:r>
              <a:rPr lang="nb-NO" sz="1800" b="1" dirty="0"/>
              <a:t> </a:t>
            </a:r>
            <a:r>
              <a:rPr lang="nb-NO" sz="1800" b="1" dirty="0" err="1"/>
              <a:t>operationable</a:t>
            </a:r>
            <a:r>
              <a:rPr lang="nb-NO" sz="1800" b="1" dirty="0"/>
              <a:t> </a:t>
            </a:r>
            <a:r>
              <a:rPr lang="nb-NO" sz="1800" b="1" dirty="0" err="1"/>
              <a:t>than</a:t>
            </a:r>
            <a:r>
              <a:rPr lang="nb-NO" sz="1800" b="1" dirty="0"/>
              <a:t> </a:t>
            </a:r>
            <a:r>
              <a:rPr lang="nb-NO" sz="1800" b="1" dirty="0" err="1"/>
              <a:t>others</a:t>
            </a:r>
            <a:endParaRPr lang="nb-NO" sz="1800" b="1" dirty="0"/>
          </a:p>
          <a:p>
            <a:pPr lvl="1">
              <a:buFont typeface="Arial" panose="020B0604020202020204" pitchFamily="34" charset="0"/>
              <a:buChar char="•"/>
            </a:pPr>
            <a:r>
              <a:rPr lang="nb-NO" sz="1600" b="1" dirty="0" err="1"/>
              <a:t>Methodology</a:t>
            </a:r>
            <a:endParaRPr lang="nb-NO" sz="1600" b="1" dirty="0"/>
          </a:p>
          <a:p>
            <a:pPr lvl="1">
              <a:buFont typeface="Arial" panose="020B0604020202020204" pitchFamily="34" charset="0"/>
              <a:buChar char="•"/>
            </a:pPr>
            <a:r>
              <a:rPr lang="nb-NO" sz="1600" b="1" dirty="0"/>
              <a:t>Data</a:t>
            </a:r>
          </a:p>
          <a:p>
            <a:pPr>
              <a:buFont typeface="Arial" panose="020B0604020202020204" pitchFamily="34" charset="0"/>
              <a:buChar char="•"/>
            </a:pPr>
            <a:endParaRPr lang="nb-NO" sz="1800" b="1" dirty="0"/>
          </a:p>
          <a:p>
            <a:pPr>
              <a:buFont typeface="Arial" panose="020B0604020202020204" pitchFamily="34" charset="0"/>
              <a:buChar char="•"/>
            </a:pPr>
            <a:r>
              <a:rPr lang="nb-NO" sz="1800" b="1" dirty="0" err="1"/>
              <a:t>Some</a:t>
            </a:r>
            <a:r>
              <a:rPr lang="nb-NO" sz="1800" b="1" dirty="0"/>
              <a:t> </a:t>
            </a:r>
            <a:r>
              <a:rPr lang="nb-NO" sz="1800" b="1" dirty="0" err="1"/>
              <a:t>countries</a:t>
            </a:r>
            <a:r>
              <a:rPr lang="nb-NO" sz="1800" b="1" dirty="0"/>
              <a:t> have a </a:t>
            </a:r>
            <a:r>
              <a:rPr lang="nb-NO" sz="1800" b="1" dirty="0" err="1"/>
              <a:t>better</a:t>
            </a:r>
            <a:r>
              <a:rPr lang="nb-NO" sz="1800" b="1" dirty="0"/>
              <a:t> </a:t>
            </a:r>
            <a:r>
              <a:rPr lang="nb-NO" sz="1800" b="1" dirty="0" err="1"/>
              <a:t>starting</a:t>
            </a:r>
            <a:r>
              <a:rPr lang="nb-NO" sz="1800" b="1" dirty="0"/>
              <a:t> </a:t>
            </a:r>
            <a:r>
              <a:rPr lang="nb-NO" sz="1800" b="1" dirty="0" err="1"/>
              <a:t>position</a:t>
            </a:r>
            <a:r>
              <a:rPr lang="nb-NO" sz="1800" b="1" dirty="0"/>
              <a:t> </a:t>
            </a:r>
            <a:r>
              <a:rPr lang="nb-NO" sz="1800" b="1" dirty="0" err="1"/>
              <a:t>than</a:t>
            </a:r>
            <a:r>
              <a:rPr lang="nb-NO" sz="1800" b="1" dirty="0"/>
              <a:t> </a:t>
            </a:r>
            <a:r>
              <a:rPr lang="nb-NO" sz="1800" b="1" dirty="0" err="1"/>
              <a:t>others</a:t>
            </a:r>
            <a:endParaRPr lang="nb-NO" sz="1800" b="1" dirty="0"/>
          </a:p>
          <a:p>
            <a:pPr lvl="1">
              <a:buFont typeface="Arial" panose="020B0604020202020204" pitchFamily="34" charset="0"/>
              <a:buChar char="•"/>
            </a:pPr>
            <a:r>
              <a:rPr lang="nb-NO" sz="1600" b="1" dirty="0" err="1"/>
              <a:t>Expertise</a:t>
            </a:r>
            <a:endParaRPr lang="nb-NO" sz="1600" b="1" dirty="0"/>
          </a:p>
          <a:p>
            <a:pPr lvl="1">
              <a:buFont typeface="Arial" panose="020B0604020202020204" pitchFamily="34" charset="0"/>
              <a:buChar char="•"/>
            </a:pPr>
            <a:r>
              <a:rPr lang="nb-NO" sz="1600" b="1" dirty="0"/>
              <a:t>Resources</a:t>
            </a:r>
          </a:p>
          <a:p>
            <a:pPr>
              <a:buFont typeface="Wingdings" panose="05000000000000000000" pitchFamily="2" charset="2"/>
              <a:buChar char="Ø"/>
            </a:pPr>
            <a:endParaRPr lang="nb-NO" sz="1800" b="1" dirty="0"/>
          </a:p>
          <a:p>
            <a:pPr>
              <a:buFont typeface="Wingdings" panose="05000000000000000000" pitchFamily="2" charset="2"/>
              <a:buChar char="Ø"/>
            </a:pPr>
            <a:endParaRPr lang="nb-NO" sz="1800" b="1" dirty="0"/>
          </a:p>
          <a:p>
            <a:pPr>
              <a:buFont typeface="Wingdings" panose="05000000000000000000" pitchFamily="2" charset="2"/>
              <a:buChar char="Ø"/>
            </a:pPr>
            <a:r>
              <a:rPr lang="nb-NO" sz="1800" b="1" dirty="0" err="1"/>
              <a:t>Capacity</a:t>
            </a:r>
            <a:r>
              <a:rPr lang="nb-NO" sz="1800" b="1" dirty="0"/>
              <a:t> </a:t>
            </a:r>
            <a:r>
              <a:rPr lang="nb-NO" sz="1800" b="1" dirty="0" err="1"/>
              <a:t>building</a:t>
            </a:r>
            <a:endParaRPr lang="nb-NO" sz="1800" b="1" dirty="0"/>
          </a:p>
          <a:p>
            <a:pPr>
              <a:buFont typeface="Wingdings" panose="05000000000000000000" pitchFamily="2" charset="2"/>
              <a:buChar char="Ø"/>
            </a:pPr>
            <a:r>
              <a:rPr lang="nb-NO" sz="1800" b="1" dirty="0" err="1"/>
              <a:t>Indicator</a:t>
            </a:r>
            <a:r>
              <a:rPr lang="nb-NO" sz="1800" b="1" dirty="0"/>
              <a:t> design</a:t>
            </a:r>
          </a:p>
          <a:p>
            <a:pPr>
              <a:buFont typeface="Wingdings" panose="05000000000000000000" pitchFamily="2" charset="2"/>
              <a:buChar char="Ø"/>
            </a:pPr>
            <a:r>
              <a:rPr lang="nb-NO" sz="1800" b="1" dirty="0"/>
              <a:t>Data </a:t>
            </a:r>
            <a:r>
              <a:rPr lang="nb-NO" sz="1800" b="1" dirty="0" err="1"/>
              <a:t>collection</a:t>
            </a:r>
            <a:endParaRPr lang="nb-NO" sz="1800" b="1" dirty="0"/>
          </a:p>
          <a:p>
            <a:pPr>
              <a:buFont typeface="Wingdings" panose="05000000000000000000" pitchFamily="2" charset="2"/>
              <a:buChar char="Ø"/>
            </a:pPr>
            <a:endParaRPr lang="nb-NO" sz="1800" b="1" dirty="0"/>
          </a:p>
          <a:p>
            <a:pPr marL="0" lvl="0" indent="0" algn="l" rtl="0">
              <a:spcBef>
                <a:spcPts val="0"/>
              </a:spcBef>
              <a:spcAft>
                <a:spcPts val="1200"/>
              </a:spcAft>
              <a:buNone/>
            </a:pPr>
            <a:endParaRPr b="1" dirty="0"/>
          </a:p>
        </p:txBody>
      </p:sp>
      <p:pic>
        <p:nvPicPr>
          <p:cNvPr id="3" name="Picture 2">
            <a:extLst>
              <a:ext uri="{FF2B5EF4-FFF2-40B4-BE49-F238E27FC236}">
                <a16:creationId xmlns:a16="http://schemas.microsoft.com/office/drawing/2014/main" id="{28C66AC3-04CE-6957-30AF-E8EC579697B7}"/>
              </a:ext>
            </a:extLst>
          </p:cNvPr>
          <p:cNvPicPr>
            <a:picLocks noChangeAspect="1"/>
          </p:cNvPicPr>
          <p:nvPr/>
        </p:nvPicPr>
        <p:blipFill>
          <a:blip r:embed="rId3"/>
          <a:stretch>
            <a:fillRect/>
          </a:stretch>
        </p:blipFill>
        <p:spPr>
          <a:xfrm>
            <a:off x="8436472" y="4680489"/>
            <a:ext cx="662314" cy="408768"/>
          </a:xfrm>
          <a:prstGeom prst="rect">
            <a:avLst/>
          </a:prstGeom>
        </p:spPr>
      </p:pic>
    </p:spTree>
    <p:extLst>
      <p:ext uri="{BB962C8B-B14F-4D97-AF65-F5344CB8AC3E}">
        <p14:creationId xmlns:p14="http://schemas.microsoft.com/office/powerpoint/2010/main" val="19679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0AA1-E072-E129-867E-6424B09AC2BB}"/>
              </a:ext>
            </a:extLst>
          </p:cNvPr>
          <p:cNvSpPr>
            <a:spLocks noGrp="1"/>
          </p:cNvSpPr>
          <p:nvPr>
            <p:ph type="title"/>
          </p:nvPr>
        </p:nvSpPr>
        <p:spPr>
          <a:xfrm>
            <a:off x="311700" y="459175"/>
            <a:ext cx="3803100" cy="4159320"/>
          </a:xfrm>
        </p:spPr>
        <p:txBody>
          <a:bodyPr>
            <a:normAutofit fontScale="90000"/>
          </a:bodyPr>
          <a:lstStyle/>
          <a:p>
            <a:r>
              <a:rPr lang="nb-NO" dirty="0" err="1"/>
              <a:t>Indicator</a:t>
            </a:r>
            <a:r>
              <a:rPr lang="nb-NO" dirty="0"/>
              <a:t> status:</a:t>
            </a:r>
            <a:br>
              <a:rPr lang="nb-NO" dirty="0"/>
            </a:br>
            <a:r>
              <a:rPr lang="nb-NO" sz="1600" dirty="0"/>
              <a:t>(</a:t>
            </a:r>
            <a:r>
              <a:rPr lang="nb-NO" sz="1600" dirty="0" err="1"/>
              <a:t>Headline</a:t>
            </a:r>
            <a:r>
              <a:rPr lang="nb-NO" sz="1600" dirty="0"/>
              <a:t> </a:t>
            </a:r>
            <a:r>
              <a:rPr lang="nb-NO" sz="1600" dirty="0" err="1"/>
              <a:t>indicators</a:t>
            </a:r>
            <a:r>
              <a:rPr lang="nb-NO" sz="1600" dirty="0"/>
              <a:t>)</a:t>
            </a:r>
            <a:br>
              <a:rPr lang="nb-NO" dirty="0"/>
            </a:br>
            <a:r>
              <a:rPr lang="nb-NO" sz="1600" dirty="0"/>
              <a:t> </a:t>
            </a:r>
            <a:br>
              <a:rPr lang="nb-NO" dirty="0"/>
            </a:br>
            <a:r>
              <a:rPr lang="en-US" dirty="0"/>
              <a:t> </a:t>
            </a:r>
            <a:r>
              <a:rPr lang="en-US" sz="1300" dirty="0"/>
              <a:t>1. Methods not yet developed, and a process needs to be established to develop these</a:t>
            </a:r>
            <a:br>
              <a:rPr lang="en-US" sz="1300" dirty="0"/>
            </a:br>
            <a:r>
              <a:rPr lang="en-US" sz="1300" dirty="0"/>
              <a:t>2. Methods not yet developed, but a process is underway to develop them, led by one or more </a:t>
            </a:r>
            <a:r>
              <a:rPr lang="en-US" sz="1300" dirty="0" err="1"/>
              <a:t>organisations</a:t>
            </a:r>
            <a:r>
              <a:rPr lang="en-US" sz="1300" dirty="0"/>
              <a:t>, to develop them</a:t>
            </a:r>
            <a:br>
              <a:rPr lang="en-US" sz="1300" dirty="0"/>
            </a:br>
            <a:r>
              <a:rPr lang="en-US" sz="1300" dirty="0"/>
              <a:t>3.  Methods developed (or partially developed) and tested/piloted, but data not yet widely available (and/or collection not yet underway). (Indicator/,Methodology maintained by an organization(s))</a:t>
            </a:r>
            <a:br>
              <a:rPr lang="en-US" sz="1300" dirty="0"/>
            </a:br>
            <a:r>
              <a:rPr lang="en-US" sz="1300" dirty="0"/>
              <a:t>4. Methods established, data being compiled, and indicator operational in at least some countries, but further investment in methods ongoing and/or further (data collection required).</a:t>
            </a:r>
            <a:br>
              <a:rPr lang="en-US" sz="1300" dirty="0"/>
            </a:br>
            <a:r>
              <a:rPr lang="en-US" sz="1300" dirty="0"/>
              <a:t>5. Methods established, data being compiled and accessible, and indicator operational for most/all countries.</a:t>
            </a:r>
            <a:br>
              <a:rPr lang="nb-NO" sz="1300" dirty="0"/>
            </a:br>
            <a:endParaRPr lang="nb-NO" dirty="0"/>
          </a:p>
        </p:txBody>
      </p:sp>
      <p:sp>
        <p:nvSpPr>
          <p:cNvPr id="3" name="Text Placeholder 2">
            <a:extLst>
              <a:ext uri="{FF2B5EF4-FFF2-40B4-BE49-F238E27FC236}">
                <a16:creationId xmlns:a16="http://schemas.microsoft.com/office/drawing/2014/main" id="{B56A6CBD-3C59-5E6D-915E-7B5143312371}"/>
              </a:ext>
            </a:extLst>
          </p:cNvPr>
          <p:cNvSpPr>
            <a:spLocks noGrp="1"/>
          </p:cNvSpPr>
          <p:nvPr>
            <p:ph type="body" idx="1"/>
          </p:nvPr>
        </p:nvSpPr>
        <p:spPr>
          <a:xfrm>
            <a:off x="4460617" y="3378634"/>
            <a:ext cx="4683383" cy="860156"/>
          </a:xfrm>
        </p:spPr>
        <p:txBody>
          <a:bodyPr>
            <a:normAutofit fontScale="55000" lnSpcReduction="20000"/>
          </a:bodyPr>
          <a:lstStyle/>
          <a:p>
            <a:pPr marL="139700" indent="0">
              <a:buNone/>
            </a:pPr>
            <a:r>
              <a:rPr lang="en-US" sz="2500" dirty="0"/>
              <a:t>Source: Annex 1 in Report from AHTEG’s 3</a:t>
            </a:r>
            <a:r>
              <a:rPr lang="en-US" sz="2500" baseline="30000" dirty="0"/>
              <a:t>rd</a:t>
            </a:r>
            <a:r>
              <a:rPr lang="en-US" sz="2500" dirty="0"/>
              <a:t> meeting (Montreal, Canada, 3–6 October 2023)</a:t>
            </a:r>
          </a:p>
          <a:p>
            <a:pPr marL="139700" indent="0">
              <a:buNone/>
            </a:pPr>
            <a:endParaRPr lang="nb-NO" dirty="0"/>
          </a:p>
          <a:p>
            <a:pPr marL="139700" indent="0">
              <a:buNone/>
            </a:pPr>
            <a:r>
              <a:rPr lang="nb-NO" dirty="0"/>
              <a:t>https://www.cbd.int/doc/c/f22d/ab58/236acdd54779ab58b97aecf1/ind-ahteg-2023-03-02-en.pdf </a:t>
            </a:r>
          </a:p>
        </p:txBody>
      </p:sp>
      <p:graphicFrame>
        <p:nvGraphicFramePr>
          <p:cNvPr id="5" name="Chart 4">
            <a:extLst>
              <a:ext uri="{FF2B5EF4-FFF2-40B4-BE49-F238E27FC236}">
                <a16:creationId xmlns:a16="http://schemas.microsoft.com/office/drawing/2014/main" id="{CA53D154-23F7-1707-B68A-6094E6A984D0}"/>
              </a:ext>
            </a:extLst>
          </p:cNvPr>
          <p:cNvGraphicFramePr>
            <a:graphicFrameLocks/>
          </p:cNvGraphicFramePr>
          <p:nvPr>
            <p:extLst>
              <p:ext uri="{D42A27DB-BD31-4B8C-83A1-F6EECF244321}">
                <p14:modId xmlns:p14="http://schemas.microsoft.com/office/powerpoint/2010/main" val="992545643"/>
              </p:ext>
            </p:extLst>
          </p:nvPr>
        </p:nvGraphicFramePr>
        <p:xfrm>
          <a:off x="4693814" y="229948"/>
          <a:ext cx="4216987" cy="313377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4DBB52FB-77E2-8B9F-749C-FCEAE73AD668}"/>
              </a:ext>
            </a:extLst>
          </p:cNvPr>
          <p:cNvPicPr>
            <a:picLocks noChangeAspect="1"/>
          </p:cNvPicPr>
          <p:nvPr/>
        </p:nvPicPr>
        <p:blipFill>
          <a:blip r:embed="rId4"/>
          <a:stretch>
            <a:fillRect/>
          </a:stretch>
        </p:blipFill>
        <p:spPr>
          <a:xfrm>
            <a:off x="8436472" y="4680489"/>
            <a:ext cx="662314" cy="408768"/>
          </a:xfrm>
          <a:prstGeom prst="rect">
            <a:avLst/>
          </a:prstGeom>
        </p:spPr>
      </p:pic>
      <p:sp>
        <p:nvSpPr>
          <p:cNvPr id="8" name="TextBox 7">
            <a:extLst>
              <a:ext uri="{FF2B5EF4-FFF2-40B4-BE49-F238E27FC236}">
                <a16:creationId xmlns:a16="http://schemas.microsoft.com/office/drawing/2014/main" id="{F0B03419-BE5B-9B60-FF46-70039A6010CB}"/>
              </a:ext>
            </a:extLst>
          </p:cNvPr>
          <p:cNvSpPr txBox="1"/>
          <p:nvPr/>
        </p:nvSpPr>
        <p:spPr>
          <a:xfrm>
            <a:off x="4631821" y="4369932"/>
            <a:ext cx="4579748" cy="430887"/>
          </a:xfrm>
          <a:prstGeom prst="rect">
            <a:avLst/>
          </a:prstGeom>
          <a:noFill/>
        </p:spPr>
        <p:txBody>
          <a:bodyPr wrap="square">
            <a:spAutoFit/>
          </a:bodyPr>
          <a:lstStyle/>
          <a:p>
            <a:r>
              <a:rPr lang="nb-NO" sz="1100" dirty="0">
                <a:solidFill>
                  <a:schemeClr val="bg1"/>
                </a:solidFill>
              </a:rPr>
              <a:t>?...to be first </a:t>
            </a:r>
            <a:r>
              <a:rPr lang="nb-NO" sz="1100" dirty="0" err="1">
                <a:solidFill>
                  <a:schemeClr val="bg1"/>
                </a:solidFill>
              </a:rPr>
              <a:t>discussed</a:t>
            </a:r>
            <a:r>
              <a:rPr lang="nb-NO" sz="1100" dirty="0">
                <a:solidFill>
                  <a:schemeClr val="bg1"/>
                </a:solidFill>
              </a:rPr>
              <a:t> by </a:t>
            </a:r>
            <a:r>
              <a:rPr lang="nb-NO" sz="1100" dirty="0" err="1">
                <a:solidFill>
                  <a:schemeClr val="bg1"/>
                </a:solidFill>
              </a:rPr>
              <a:t>the</a:t>
            </a:r>
            <a:r>
              <a:rPr lang="nb-NO" sz="1100" dirty="0">
                <a:solidFill>
                  <a:schemeClr val="bg1"/>
                </a:solidFill>
              </a:rPr>
              <a:t> Expert Group </a:t>
            </a:r>
            <a:r>
              <a:rPr lang="nb-NO" sz="1100" dirty="0" err="1">
                <a:solidFill>
                  <a:schemeClr val="bg1"/>
                </a:solidFill>
              </a:rPr>
              <a:t>on</a:t>
            </a:r>
            <a:r>
              <a:rPr lang="nb-NO" sz="1100" dirty="0">
                <a:solidFill>
                  <a:schemeClr val="bg1"/>
                </a:solidFill>
              </a:rPr>
              <a:t> Financial Reporting </a:t>
            </a:r>
            <a:r>
              <a:rPr lang="nb-NO" sz="1100" dirty="0" err="1">
                <a:solidFill>
                  <a:schemeClr val="bg1"/>
                </a:solidFill>
              </a:rPr>
              <a:t>which</a:t>
            </a:r>
            <a:r>
              <a:rPr lang="nb-NO" sz="1100" dirty="0">
                <a:solidFill>
                  <a:schemeClr val="bg1"/>
                </a:solidFill>
              </a:rPr>
              <a:t> </a:t>
            </a:r>
            <a:r>
              <a:rPr lang="nb-NO" sz="1100" dirty="0" err="1">
                <a:solidFill>
                  <a:schemeClr val="bg1"/>
                </a:solidFill>
              </a:rPr>
              <a:t>was</a:t>
            </a:r>
            <a:r>
              <a:rPr lang="nb-NO" sz="1100" dirty="0">
                <a:solidFill>
                  <a:schemeClr val="bg1"/>
                </a:solidFill>
              </a:rPr>
              <a:t> </a:t>
            </a:r>
            <a:r>
              <a:rPr lang="nb-NO" sz="1100" dirty="0" err="1">
                <a:solidFill>
                  <a:schemeClr val="bg1"/>
                </a:solidFill>
              </a:rPr>
              <a:t>established</a:t>
            </a:r>
            <a:r>
              <a:rPr lang="nb-NO" sz="1100" dirty="0">
                <a:solidFill>
                  <a:schemeClr val="bg1"/>
                </a:solidFill>
              </a:rPr>
              <a:t> in </a:t>
            </a:r>
            <a:r>
              <a:rPr lang="nb-NO" sz="1100" dirty="0" err="1">
                <a:solidFill>
                  <a:schemeClr val="bg1"/>
                </a:solidFill>
              </a:rPr>
              <a:t>notification</a:t>
            </a:r>
            <a:r>
              <a:rPr lang="nb-NO" sz="1100" dirty="0">
                <a:solidFill>
                  <a:schemeClr val="bg1"/>
                </a:solidFill>
              </a:rPr>
              <a:t> 2023-067</a:t>
            </a:r>
          </a:p>
        </p:txBody>
      </p:sp>
    </p:spTree>
    <p:extLst>
      <p:ext uri="{BB962C8B-B14F-4D97-AF65-F5344CB8AC3E}">
        <p14:creationId xmlns:p14="http://schemas.microsoft.com/office/powerpoint/2010/main" val="134860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687A-4B06-97BC-9DAB-EDE9F5426C6C}"/>
              </a:ext>
            </a:extLst>
          </p:cNvPr>
          <p:cNvSpPr>
            <a:spLocks noGrp="1"/>
          </p:cNvSpPr>
          <p:nvPr>
            <p:ph type="title"/>
          </p:nvPr>
        </p:nvSpPr>
        <p:spPr/>
        <p:txBody>
          <a:bodyPr>
            <a:noAutofit/>
          </a:bodyPr>
          <a:lstStyle/>
          <a:p>
            <a:r>
              <a:rPr lang="nb-NO" sz="2400" dirty="0" err="1"/>
              <a:t>Headline</a:t>
            </a:r>
            <a:r>
              <a:rPr lang="nb-NO" sz="2400" dirty="0"/>
              <a:t> </a:t>
            </a:r>
            <a:r>
              <a:rPr lang="nb-NO" sz="2400" dirty="0" err="1"/>
              <a:t>indicators</a:t>
            </a:r>
            <a:br>
              <a:rPr lang="nb-NO" sz="2400" dirty="0"/>
            </a:br>
            <a:br>
              <a:rPr lang="nb-NO" sz="1600" dirty="0"/>
            </a:br>
            <a:br>
              <a:rPr lang="nb-NO" sz="1600" dirty="0"/>
            </a:br>
            <a:r>
              <a:rPr lang="nb-NO" sz="1600" dirty="0" err="1"/>
              <a:t>related</a:t>
            </a:r>
            <a:r>
              <a:rPr lang="nb-NO" sz="1600" dirty="0"/>
              <a:t> to </a:t>
            </a:r>
            <a:br>
              <a:rPr lang="nb-NO" sz="1600" dirty="0"/>
            </a:br>
            <a:br>
              <a:rPr lang="nb-NO" sz="1600" dirty="0"/>
            </a:br>
            <a:r>
              <a:rPr lang="nb-NO" sz="1600" b="1" dirty="0"/>
              <a:t>Goal A</a:t>
            </a:r>
            <a:r>
              <a:rPr lang="nb-NO" sz="1600" dirty="0"/>
              <a:t> (</a:t>
            </a:r>
            <a:r>
              <a:rPr lang="nb-NO" sz="1600" dirty="0" err="1"/>
              <a:t>condition</a:t>
            </a:r>
            <a:r>
              <a:rPr lang="nb-NO" sz="1600" dirty="0"/>
              <a:t> </a:t>
            </a:r>
            <a:r>
              <a:rPr lang="nb-NO" sz="1600" dirty="0" err="1"/>
              <a:t>of</a:t>
            </a:r>
            <a:r>
              <a:rPr lang="nb-NO" sz="1600" dirty="0"/>
              <a:t> nature)</a:t>
            </a:r>
            <a:br>
              <a:rPr lang="nb-NO" sz="1600" dirty="0"/>
            </a:br>
            <a:br>
              <a:rPr lang="nb-NO" sz="1600" dirty="0"/>
            </a:br>
            <a:r>
              <a:rPr lang="nb-NO" sz="1600" dirty="0"/>
              <a:t> and </a:t>
            </a:r>
            <a:br>
              <a:rPr lang="nb-NO" sz="1600" dirty="0"/>
            </a:br>
            <a:br>
              <a:rPr lang="nb-NO" sz="1600" dirty="0"/>
            </a:br>
            <a:r>
              <a:rPr lang="nb-NO" sz="1600" b="1" dirty="0"/>
              <a:t>Targets 1-8</a:t>
            </a:r>
            <a:r>
              <a:rPr lang="nb-NO" sz="1600" dirty="0"/>
              <a:t> (</a:t>
            </a:r>
            <a:r>
              <a:rPr lang="nb-NO" sz="1600" dirty="0" err="1"/>
              <a:t>condition</a:t>
            </a:r>
            <a:r>
              <a:rPr lang="nb-NO" sz="1600" dirty="0"/>
              <a:t> </a:t>
            </a:r>
            <a:r>
              <a:rPr lang="nb-NO" sz="1600" dirty="0" err="1"/>
              <a:t>of</a:t>
            </a:r>
            <a:r>
              <a:rPr lang="nb-NO" sz="1600" dirty="0"/>
              <a:t> nature &amp; nature management)</a:t>
            </a:r>
            <a:endParaRPr lang="nb-NO" sz="2400" dirty="0"/>
          </a:p>
        </p:txBody>
      </p:sp>
      <p:sp>
        <p:nvSpPr>
          <p:cNvPr id="3" name="Text Placeholder 2">
            <a:extLst>
              <a:ext uri="{FF2B5EF4-FFF2-40B4-BE49-F238E27FC236}">
                <a16:creationId xmlns:a16="http://schemas.microsoft.com/office/drawing/2014/main" id="{18C5856D-CD69-1190-1941-AA74D65ABA82}"/>
              </a:ext>
            </a:extLst>
          </p:cNvPr>
          <p:cNvSpPr>
            <a:spLocks noGrp="1"/>
          </p:cNvSpPr>
          <p:nvPr>
            <p:ph type="body" idx="1"/>
          </p:nvPr>
        </p:nvSpPr>
        <p:spPr>
          <a:xfrm>
            <a:off x="4368800" y="216976"/>
            <a:ext cx="4729985" cy="4926523"/>
          </a:xfrm>
        </p:spPr>
        <p:txBody>
          <a:bodyPr>
            <a:normAutofit fontScale="92500"/>
          </a:bodyPr>
          <a:lstStyle/>
          <a:p>
            <a:pPr marL="139700" indent="0">
              <a:buNone/>
            </a:pPr>
            <a:r>
              <a:rPr lang="en-US" sz="1600" dirty="0"/>
              <a:t>A.1 &amp; 1.2 Red List of Ecosystems (4) </a:t>
            </a:r>
          </a:p>
          <a:p>
            <a:pPr marL="139700" indent="0">
              <a:buNone/>
            </a:pPr>
            <a:r>
              <a:rPr lang="en-US" sz="1600" dirty="0"/>
              <a:t>A.2 &amp; 1.3 Extent of natural ecosystems (3)</a:t>
            </a:r>
          </a:p>
          <a:p>
            <a:pPr marL="139700" indent="0">
              <a:buNone/>
            </a:pPr>
            <a:r>
              <a:rPr lang="en-US" sz="1600" dirty="0"/>
              <a:t>A.3 &amp; 4.1 Red List index (5 </a:t>
            </a:r>
            <a:r>
              <a:rPr lang="en-US" sz="1300" dirty="0"/>
              <a:t>SDG</a:t>
            </a:r>
            <a:r>
              <a:rPr lang="en-US" sz="1600" dirty="0"/>
              <a:t>)</a:t>
            </a:r>
          </a:p>
          <a:p>
            <a:pPr marL="139700" indent="0">
              <a:buNone/>
            </a:pPr>
            <a:r>
              <a:rPr lang="en-US" sz="1600" dirty="0"/>
              <a:t>A.4 &amp; 4.2 The proportion of populations within species with a genetically effective population size &gt; 500 (3-4)</a:t>
            </a:r>
          </a:p>
          <a:p>
            <a:pPr marL="139700" indent="0">
              <a:buNone/>
            </a:pPr>
            <a:r>
              <a:rPr lang="en-US" sz="1600" dirty="0"/>
              <a:t>1.1 Percent of land and seas covered by biodiversity-inclusive spatial plans (1)</a:t>
            </a:r>
          </a:p>
          <a:p>
            <a:pPr marL="139700" indent="0">
              <a:buNone/>
            </a:pPr>
            <a:r>
              <a:rPr lang="en-US" sz="1600" dirty="0"/>
              <a:t>2.2 Area under restoration (2-3)</a:t>
            </a:r>
          </a:p>
          <a:p>
            <a:pPr marL="139700" indent="0">
              <a:buNone/>
            </a:pPr>
            <a:r>
              <a:rPr lang="en-US" sz="1600" dirty="0"/>
              <a:t>3.1 Coverage of protected areas and OECMS (4-5)</a:t>
            </a:r>
          </a:p>
          <a:p>
            <a:pPr marL="139700" indent="0">
              <a:buNone/>
            </a:pPr>
            <a:r>
              <a:rPr lang="en-US" sz="1600" dirty="0"/>
              <a:t>5.1 Proportion of fish stocks within biologically sustainable levels (5 </a:t>
            </a:r>
            <a:r>
              <a:rPr lang="en-US" sz="1300" dirty="0"/>
              <a:t>SDG</a:t>
            </a:r>
            <a:r>
              <a:rPr lang="en-US" sz="1600" dirty="0"/>
              <a:t>)</a:t>
            </a:r>
          </a:p>
          <a:p>
            <a:pPr marL="139700" indent="0">
              <a:buNone/>
            </a:pPr>
            <a:r>
              <a:rPr lang="en-US" sz="1600" dirty="0"/>
              <a:t>6.1 Rate of invasive alien species establishment (3)</a:t>
            </a:r>
          </a:p>
          <a:p>
            <a:pPr marL="139700" indent="0">
              <a:buNone/>
            </a:pPr>
            <a:r>
              <a:rPr lang="en-US" sz="1600" dirty="0"/>
              <a:t>7.1 Index of coastal eutrophication potential (4 </a:t>
            </a:r>
            <a:r>
              <a:rPr lang="en-US" sz="1300" dirty="0"/>
              <a:t>SDG</a:t>
            </a:r>
            <a:r>
              <a:rPr lang="en-US" sz="1600" dirty="0"/>
              <a:t>)</a:t>
            </a:r>
          </a:p>
          <a:p>
            <a:pPr marL="139700" indent="0">
              <a:buNone/>
            </a:pPr>
            <a:r>
              <a:rPr lang="en-US" sz="1600" dirty="0"/>
              <a:t>7.2 Pesticide environment concentration (1)</a:t>
            </a:r>
          </a:p>
          <a:p>
            <a:pPr marL="139700" indent="0">
              <a:buNone/>
            </a:pPr>
            <a:endParaRPr lang="nb-NO" sz="1600" dirty="0"/>
          </a:p>
          <a:p>
            <a:pPr marL="139700" indent="0">
              <a:buNone/>
            </a:pPr>
            <a:r>
              <a:rPr lang="nb-NO" sz="1600" dirty="0" err="1"/>
              <a:t>Binary</a:t>
            </a:r>
            <a:r>
              <a:rPr lang="nb-NO" sz="1600" dirty="0"/>
              <a:t> </a:t>
            </a:r>
            <a:r>
              <a:rPr lang="nb-NO" sz="1600" dirty="0" err="1"/>
              <a:t>instead</a:t>
            </a:r>
            <a:r>
              <a:rPr lang="nb-NO" sz="1600" dirty="0"/>
              <a:t> </a:t>
            </a:r>
            <a:r>
              <a:rPr lang="nb-NO" sz="1600" dirty="0" err="1"/>
              <a:t>of</a:t>
            </a:r>
            <a:r>
              <a:rPr lang="nb-NO" sz="1600" dirty="0"/>
              <a:t> </a:t>
            </a:r>
            <a:r>
              <a:rPr lang="nb-NO" sz="1600" dirty="0" err="1"/>
              <a:t>headline</a:t>
            </a:r>
            <a:r>
              <a:rPr lang="nb-NO" sz="1600" dirty="0"/>
              <a:t> </a:t>
            </a:r>
            <a:r>
              <a:rPr lang="nb-NO" sz="1600" dirty="0" err="1"/>
              <a:t>indicator</a:t>
            </a:r>
            <a:r>
              <a:rPr lang="nb-NO" sz="1600" dirty="0"/>
              <a:t> for </a:t>
            </a:r>
          </a:p>
          <a:p>
            <a:pPr marL="139700" indent="0">
              <a:buNone/>
            </a:pPr>
            <a:r>
              <a:rPr lang="nb-NO" sz="1600" dirty="0"/>
              <a:t>target 8 (</a:t>
            </a:r>
            <a:r>
              <a:rPr lang="nb-NO" sz="1600" dirty="0" err="1"/>
              <a:t>reduce</a:t>
            </a:r>
            <a:r>
              <a:rPr lang="nb-NO" sz="1600" dirty="0"/>
              <a:t> </a:t>
            </a:r>
            <a:r>
              <a:rPr lang="nb-NO" sz="1600" dirty="0" err="1"/>
              <a:t>climate</a:t>
            </a:r>
            <a:r>
              <a:rPr lang="nb-NO" sz="1600" dirty="0"/>
              <a:t> </a:t>
            </a:r>
            <a:r>
              <a:rPr lang="nb-NO" sz="1600" dirty="0" err="1"/>
              <a:t>change</a:t>
            </a:r>
            <a:r>
              <a:rPr lang="nb-NO" sz="1600" dirty="0"/>
              <a:t> </a:t>
            </a:r>
            <a:r>
              <a:rPr lang="nb-NO" sz="1600" dirty="0" err="1"/>
              <a:t>impacts</a:t>
            </a:r>
            <a:r>
              <a:rPr lang="nb-NO" sz="1600" dirty="0"/>
              <a:t>)</a:t>
            </a:r>
          </a:p>
        </p:txBody>
      </p:sp>
      <p:pic>
        <p:nvPicPr>
          <p:cNvPr id="5" name="Picture 4">
            <a:extLst>
              <a:ext uri="{FF2B5EF4-FFF2-40B4-BE49-F238E27FC236}">
                <a16:creationId xmlns:a16="http://schemas.microsoft.com/office/drawing/2014/main" id="{C574DB02-DE80-9D35-C612-C5C3BE206676}"/>
              </a:ext>
            </a:extLst>
          </p:cNvPr>
          <p:cNvPicPr>
            <a:picLocks noChangeAspect="1"/>
          </p:cNvPicPr>
          <p:nvPr/>
        </p:nvPicPr>
        <p:blipFill>
          <a:blip r:embed="rId2"/>
          <a:stretch>
            <a:fillRect/>
          </a:stretch>
        </p:blipFill>
        <p:spPr>
          <a:xfrm>
            <a:off x="8436472" y="4680489"/>
            <a:ext cx="662314" cy="408768"/>
          </a:xfrm>
          <a:prstGeom prst="rect">
            <a:avLst/>
          </a:prstGeom>
        </p:spPr>
      </p:pic>
      <p:sp>
        <p:nvSpPr>
          <p:cNvPr id="7" name="TextBox 6">
            <a:extLst>
              <a:ext uri="{FF2B5EF4-FFF2-40B4-BE49-F238E27FC236}">
                <a16:creationId xmlns:a16="http://schemas.microsoft.com/office/drawing/2014/main" id="{6267B818-FE73-F743-2F4C-9B95BCC964E9}"/>
              </a:ext>
            </a:extLst>
          </p:cNvPr>
          <p:cNvSpPr txBox="1"/>
          <p:nvPr/>
        </p:nvSpPr>
        <p:spPr>
          <a:xfrm>
            <a:off x="1320800" y="4717434"/>
            <a:ext cx="3121891" cy="307777"/>
          </a:xfrm>
          <a:prstGeom prst="rect">
            <a:avLst/>
          </a:prstGeom>
          <a:noFill/>
        </p:spPr>
        <p:txBody>
          <a:bodyPr wrap="square">
            <a:spAutoFit/>
          </a:bodyPr>
          <a:lstStyle/>
          <a:p>
            <a:r>
              <a:rPr lang="nb-NO" dirty="0" err="1">
                <a:solidFill>
                  <a:srgbClr val="2792B5"/>
                </a:solidFill>
              </a:rPr>
              <a:t>see</a:t>
            </a:r>
            <a:r>
              <a:rPr lang="nb-NO" dirty="0">
                <a:solidFill>
                  <a:srgbClr val="2792B5"/>
                </a:solidFill>
              </a:rPr>
              <a:t> www.post-2020indicators.org</a:t>
            </a:r>
          </a:p>
        </p:txBody>
      </p:sp>
    </p:spTree>
    <p:extLst>
      <p:ext uri="{BB962C8B-B14F-4D97-AF65-F5344CB8AC3E}">
        <p14:creationId xmlns:p14="http://schemas.microsoft.com/office/powerpoint/2010/main" val="110549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687A-4B06-97BC-9DAB-EDE9F5426C6C}"/>
              </a:ext>
            </a:extLst>
          </p:cNvPr>
          <p:cNvSpPr>
            <a:spLocks noGrp="1"/>
          </p:cNvSpPr>
          <p:nvPr>
            <p:ph type="title"/>
          </p:nvPr>
        </p:nvSpPr>
        <p:spPr/>
        <p:txBody>
          <a:bodyPr>
            <a:noAutofit/>
          </a:bodyPr>
          <a:lstStyle/>
          <a:p>
            <a:r>
              <a:rPr lang="nb-NO" sz="2400" dirty="0" err="1"/>
              <a:t>Headline</a:t>
            </a:r>
            <a:r>
              <a:rPr lang="nb-NO" sz="2400" dirty="0"/>
              <a:t> </a:t>
            </a:r>
            <a:r>
              <a:rPr lang="nb-NO" sz="2400" dirty="0" err="1"/>
              <a:t>indicators</a:t>
            </a:r>
            <a:br>
              <a:rPr lang="nb-NO" sz="2400" dirty="0"/>
            </a:br>
            <a:br>
              <a:rPr lang="nb-NO" sz="1600" dirty="0"/>
            </a:br>
            <a:br>
              <a:rPr lang="nb-NO" sz="1600" dirty="0"/>
            </a:br>
            <a:r>
              <a:rPr lang="nb-NO" sz="1600" dirty="0" err="1"/>
              <a:t>related</a:t>
            </a:r>
            <a:r>
              <a:rPr lang="nb-NO" sz="1600" dirty="0"/>
              <a:t> to </a:t>
            </a:r>
            <a:br>
              <a:rPr lang="nb-NO" sz="1600" dirty="0"/>
            </a:br>
            <a:br>
              <a:rPr lang="nb-NO" sz="1600" dirty="0"/>
            </a:br>
            <a:r>
              <a:rPr lang="nb-NO" sz="1600" b="1" dirty="0"/>
              <a:t>Goal B</a:t>
            </a:r>
            <a:r>
              <a:rPr lang="nb-NO" sz="1600" dirty="0"/>
              <a:t> (</a:t>
            </a:r>
            <a:r>
              <a:rPr lang="nb-NO" sz="1600" dirty="0" err="1"/>
              <a:t>sustainable</a:t>
            </a:r>
            <a:r>
              <a:rPr lang="nb-NO" sz="1600" dirty="0"/>
              <a:t> </a:t>
            </a:r>
            <a:r>
              <a:rPr lang="nb-NO" sz="1600" dirty="0" err="1"/>
              <a:t>use</a:t>
            </a:r>
            <a:r>
              <a:rPr lang="nb-NO" sz="1600" dirty="0"/>
              <a:t>)</a:t>
            </a:r>
            <a:br>
              <a:rPr lang="nb-NO" sz="1600" dirty="0"/>
            </a:br>
            <a:br>
              <a:rPr lang="nb-NO" sz="1600" dirty="0"/>
            </a:br>
            <a:r>
              <a:rPr lang="nb-NO" sz="1600" dirty="0"/>
              <a:t>and</a:t>
            </a:r>
            <a:br>
              <a:rPr lang="nb-NO" sz="1600" dirty="0"/>
            </a:br>
            <a:br>
              <a:rPr lang="nb-NO" sz="1600" dirty="0"/>
            </a:br>
            <a:r>
              <a:rPr lang="nb-NO" sz="1600" b="1" dirty="0"/>
              <a:t>Goal C</a:t>
            </a:r>
            <a:r>
              <a:rPr lang="nb-NO" sz="1600" dirty="0"/>
              <a:t> (fair </a:t>
            </a:r>
            <a:r>
              <a:rPr lang="nb-NO" sz="1600" dirty="0" err="1"/>
              <a:t>sharing</a:t>
            </a:r>
            <a:r>
              <a:rPr lang="nb-NO" sz="1600" dirty="0"/>
              <a:t>)</a:t>
            </a:r>
            <a:br>
              <a:rPr lang="nb-NO" sz="1600" dirty="0"/>
            </a:br>
            <a:br>
              <a:rPr lang="nb-NO" sz="1600" dirty="0"/>
            </a:br>
            <a:r>
              <a:rPr lang="nb-NO" sz="1600" dirty="0"/>
              <a:t> and </a:t>
            </a:r>
            <a:br>
              <a:rPr lang="nb-NO" sz="1600" dirty="0"/>
            </a:br>
            <a:br>
              <a:rPr lang="nb-NO" sz="1600" dirty="0"/>
            </a:br>
            <a:r>
              <a:rPr lang="nb-NO" sz="1600" b="1" dirty="0"/>
              <a:t>Targets 9-13</a:t>
            </a:r>
            <a:r>
              <a:rPr lang="nb-NO" sz="1600" dirty="0"/>
              <a:t> (</a:t>
            </a:r>
            <a:r>
              <a:rPr lang="nb-NO" sz="1600" dirty="0" err="1"/>
              <a:t>sustainable</a:t>
            </a:r>
            <a:r>
              <a:rPr lang="nb-NO" sz="1600" dirty="0"/>
              <a:t> </a:t>
            </a:r>
            <a:r>
              <a:rPr lang="nb-NO" sz="1600" dirty="0" err="1"/>
              <a:t>use</a:t>
            </a:r>
            <a:r>
              <a:rPr lang="nb-NO" sz="1600" dirty="0"/>
              <a:t> and fair </a:t>
            </a:r>
            <a:r>
              <a:rPr lang="nb-NO" sz="1600" dirty="0" err="1"/>
              <a:t>sharing</a:t>
            </a:r>
            <a:r>
              <a:rPr lang="nb-NO" sz="1600" dirty="0"/>
              <a:t>)</a:t>
            </a:r>
            <a:endParaRPr lang="nb-NO" sz="2400" dirty="0"/>
          </a:p>
        </p:txBody>
      </p:sp>
      <p:sp>
        <p:nvSpPr>
          <p:cNvPr id="4" name="Text Placeholder 2">
            <a:extLst>
              <a:ext uri="{FF2B5EF4-FFF2-40B4-BE49-F238E27FC236}">
                <a16:creationId xmlns:a16="http://schemas.microsoft.com/office/drawing/2014/main" id="{F616D752-160B-1003-65E1-67173ADB829A}"/>
              </a:ext>
            </a:extLst>
          </p:cNvPr>
          <p:cNvSpPr>
            <a:spLocks noGrp="1"/>
          </p:cNvSpPr>
          <p:nvPr>
            <p:ph type="body" idx="1"/>
          </p:nvPr>
        </p:nvSpPr>
        <p:spPr>
          <a:xfrm>
            <a:off x="4359564" y="216976"/>
            <a:ext cx="4739221" cy="4926523"/>
          </a:xfrm>
        </p:spPr>
        <p:txBody>
          <a:bodyPr>
            <a:normAutofit/>
          </a:bodyPr>
          <a:lstStyle/>
          <a:p>
            <a:pPr marL="139700" indent="0">
              <a:buNone/>
            </a:pPr>
            <a:r>
              <a:rPr lang="en-US" sz="1600" dirty="0"/>
              <a:t>B.1 &amp; 11.1 Services provided by ecosystems (2)</a:t>
            </a:r>
          </a:p>
          <a:p>
            <a:pPr marL="139700" indent="0">
              <a:buNone/>
            </a:pPr>
            <a:r>
              <a:rPr lang="en-US" sz="1600" dirty="0"/>
              <a:t>C.1 &amp; 13.1 Indicator on monetary benefits received (2)</a:t>
            </a:r>
          </a:p>
          <a:p>
            <a:pPr marL="139700" indent="0">
              <a:buNone/>
            </a:pPr>
            <a:r>
              <a:rPr lang="en-US" sz="1600" dirty="0"/>
              <a:t>C.2 &amp; 13.2 Indicator on non-monetary benefits (2)</a:t>
            </a:r>
          </a:p>
          <a:p>
            <a:pPr marL="139700" indent="0">
              <a:buNone/>
            </a:pPr>
            <a:r>
              <a:rPr lang="en-US" sz="1600" dirty="0"/>
              <a:t>9.1 Benefits from the sustainable use of wild species (1)</a:t>
            </a:r>
          </a:p>
          <a:p>
            <a:pPr marL="139700" indent="0">
              <a:buNone/>
            </a:pPr>
            <a:r>
              <a:rPr lang="en-US" sz="1600" dirty="0"/>
              <a:t>9.2 Percentage of the population in traditional employment (3)</a:t>
            </a:r>
          </a:p>
          <a:p>
            <a:pPr marL="139700" indent="0">
              <a:buNone/>
            </a:pPr>
            <a:r>
              <a:rPr lang="en-US" sz="1600" dirty="0"/>
              <a:t>10.1 Proportion of agricultural area under productive and sustainable agriculture (4 </a:t>
            </a:r>
            <a:r>
              <a:rPr lang="en-US" sz="1200" dirty="0"/>
              <a:t>SDG</a:t>
            </a:r>
            <a:r>
              <a:rPr lang="en-US" sz="1600" dirty="0"/>
              <a:t>)</a:t>
            </a:r>
          </a:p>
          <a:p>
            <a:pPr marL="139700" indent="0">
              <a:buNone/>
            </a:pPr>
            <a:r>
              <a:rPr lang="en-US" sz="1600" dirty="0"/>
              <a:t>10.2 Progress towards sustainable forest management (5 </a:t>
            </a:r>
            <a:r>
              <a:rPr lang="en-US" sz="1200" dirty="0"/>
              <a:t>SDG</a:t>
            </a:r>
            <a:r>
              <a:rPr lang="en-US" sz="1600" dirty="0"/>
              <a:t>)</a:t>
            </a:r>
          </a:p>
          <a:p>
            <a:pPr marL="139700" indent="0">
              <a:buNone/>
            </a:pPr>
            <a:r>
              <a:rPr lang="en-US" sz="1600" dirty="0"/>
              <a:t>12.1 Average share of the built-up area of cities that is green/blue space for public use for all (4 </a:t>
            </a:r>
            <a:r>
              <a:rPr lang="en-US" sz="1200" dirty="0"/>
              <a:t>SDG</a:t>
            </a:r>
            <a:r>
              <a:rPr lang="en-US" sz="1600" dirty="0"/>
              <a:t>)</a:t>
            </a:r>
          </a:p>
          <a:p>
            <a:pPr marL="139700" indent="0">
              <a:buNone/>
            </a:pPr>
            <a:endParaRPr lang="nb-NO" sz="1600" dirty="0"/>
          </a:p>
        </p:txBody>
      </p:sp>
      <p:pic>
        <p:nvPicPr>
          <p:cNvPr id="6" name="Picture 5">
            <a:extLst>
              <a:ext uri="{FF2B5EF4-FFF2-40B4-BE49-F238E27FC236}">
                <a16:creationId xmlns:a16="http://schemas.microsoft.com/office/drawing/2014/main" id="{249E3BF4-533F-533C-116C-3572A9AC6849}"/>
              </a:ext>
            </a:extLst>
          </p:cNvPr>
          <p:cNvPicPr>
            <a:picLocks noChangeAspect="1"/>
          </p:cNvPicPr>
          <p:nvPr/>
        </p:nvPicPr>
        <p:blipFill>
          <a:blip r:embed="rId2"/>
          <a:stretch>
            <a:fillRect/>
          </a:stretch>
        </p:blipFill>
        <p:spPr>
          <a:xfrm>
            <a:off x="8436472" y="4680489"/>
            <a:ext cx="662314" cy="408768"/>
          </a:xfrm>
          <a:prstGeom prst="rect">
            <a:avLst/>
          </a:prstGeom>
        </p:spPr>
      </p:pic>
      <p:sp>
        <p:nvSpPr>
          <p:cNvPr id="7" name="TextBox 6">
            <a:extLst>
              <a:ext uri="{FF2B5EF4-FFF2-40B4-BE49-F238E27FC236}">
                <a16:creationId xmlns:a16="http://schemas.microsoft.com/office/drawing/2014/main" id="{C4AED405-3F82-B7DD-F68D-9197ECEBEB6F}"/>
              </a:ext>
            </a:extLst>
          </p:cNvPr>
          <p:cNvSpPr txBox="1"/>
          <p:nvPr/>
        </p:nvSpPr>
        <p:spPr>
          <a:xfrm>
            <a:off x="1320800" y="4717434"/>
            <a:ext cx="3121891" cy="307777"/>
          </a:xfrm>
          <a:prstGeom prst="rect">
            <a:avLst/>
          </a:prstGeom>
          <a:noFill/>
        </p:spPr>
        <p:txBody>
          <a:bodyPr wrap="square">
            <a:spAutoFit/>
          </a:bodyPr>
          <a:lstStyle/>
          <a:p>
            <a:r>
              <a:rPr lang="nb-NO" dirty="0" err="1">
                <a:solidFill>
                  <a:srgbClr val="2792B5"/>
                </a:solidFill>
              </a:rPr>
              <a:t>see</a:t>
            </a:r>
            <a:r>
              <a:rPr lang="nb-NO" dirty="0">
                <a:solidFill>
                  <a:srgbClr val="2792B5"/>
                </a:solidFill>
              </a:rPr>
              <a:t> www.post-2020indicators.org</a:t>
            </a:r>
          </a:p>
        </p:txBody>
      </p:sp>
    </p:spTree>
    <p:extLst>
      <p:ext uri="{BB962C8B-B14F-4D97-AF65-F5344CB8AC3E}">
        <p14:creationId xmlns:p14="http://schemas.microsoft.com/office/powerpoint/2010/main" val="28883408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e63f5c-9afc-489e-80cb-6bc0d225116d" xsi:nil="true"/>
    <lcf76f155ced4ddcb4097134ff3c332f xmlns="2c866eba-0e85-40b8-9134-af41379355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61F419D0D93B4481421D102C554BF1" ma:contentTypeVersion="14" ma:contentTypeDescription="Create a new document." ma:contentTypeScope="" ma:versionID="0a147aac4d1cc10fa93320a8d00db083">
  <xsd:schema xmlns:xsd="http://www.w3.org/2001/XMLSchema" xmlns:xs="http://www.w3.org/2001/XMLSchema" xmlns:p="http://schemas.microsoft.com/office/2006/metadata/properties" xmlns:ns2="2c866eba-0e85-40b8-9134-af41379355db" xmlns:ns3="5fe63f5c-9afc-489e-80cb-6bc0d225116d" targetNamespace="http://schemas.microsoft.com/office/2006/metadata/properties" ma:root="true" ma:fieldsID="be4dd3a7e5a6c52e393a2f005911f188" ns2:_="" ns3:_="">
    <xsd:import namespace="2c866eba-0e85-40b8-9134-af41379355db"/>
    <xsd:import namespace="5fe63f5c-9afc-489e-80cb-6bc0d225116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66eba-0e85-40b8-9134-af413793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8a7ca8c-54c8-401e-a267-c438f41c72f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e63f5c-9afc-489e-80cb-6bc0d225116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f2bf45-9394-4c42-9859-7f5461d66812}" ma:internalName="TaxCatchAll" ma:showField="CatchAllData" ma:web="5fe63f5c-9afc-489e-80cb-6bc0d22511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2A5180-B780-4B29-AF64-EDDACD702F73}">
  <ds:schemaRefs>
    <ds:schemaRef ds:uri="2c866eba-0e85-40b8-9134-af41379355db"/>
    <ds:schemaRef ds:uri="5fe63f5c-9afc-489e-80cb-6bc0d225116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E62AE4-E133-4E33-BC7A-DB8EAFE35EA2}">
  <ds:schemaRefs>
    <ds:schemaRef ds:uri="http://schemas.microsoft.com/sharepoint/v3/contenttype/forms"/>
  </ds:schemaRefs>
</ds:datastoreItem>
</file>

<file path=customXml/itemProps3.xml><?xml version="1.0" encoding="utf-8"?>
<ds:datastoreItem xmlns:ds="http://schemas.openxmlformats.org/officeDocument/2006/customXml" ds:itemID="{92544259-DBFA-43A9-8870-898D36FEB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66eba-0e85-40b8-9134-af41379355db"/>
    <ds:schemaRef ds:uri="5fe63f5c-9afc-489e-80cb-6bc0d2251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10170</TotalTime>
  <Words>2038</Words>
  <Application>Microsoft Office PowerPoint</Application>
  <PresentationFormat>On-screen Show (16:9)</PresentationFormat>
  <Paragraphs>222</Paragraphs>
  <Slides>30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Roboto</vt:lpstr>
      <vt:lpstr>Wingdings</vt:lpstr>
      <vt:lpstr>Simple Light</vt:lpstr>
      <vt:lpstr>KM-GBF indicators from an ecologist’s point of view</vt:lpstr>
      <vt:lpstr>PowerPoint Presentation</vt:lpstr>
      <vt:lpstr>Monitoring framework:  - indicators - data - methodology - capacity</vt:lpstr>
      <vt:lpstr>Monitoring framework:  - indicators - data - methodology - capacity</vt:lpstr>
      <vt:lpstr>Monitoring framework:  - indicators - data - methodology - capacity</vt:lpstr>
      <vt:lpstr>Monitoring framework:  - indicators - data - methodology - capacity</vt:lpstr>
      <vt:lpstr>Indicator status: (Headline indicators)    1. Methods not yet developed, and a process needs to be established to develop these 2. Methods not yet developed, but a process is underway to develop them, led by one or more organisations, to develop them 3.  Methods developed (or partially developed) and tested/piloted, but data not yet widely available (and/or collection not yet underway). (Indicator/,Methodology maintained by an organization(s)) 4. Methods established, data being compiled, and indicator operational in at least some countries, but further investment in methods ongoing and/or further (data collection required). 5. Methods established, data being compiled and accessible, and indicator operational for most/all countries. </vt:lpstr>
      <vt:lpstr>Headline indicators   related to   Goal A (condition of nature)   and   Targets 1-8 (condition of nature &amp; nature management)</vt:lpstr>
      <vt:lpstr>Headline indicators   related to   Goal B (sustainable use)  and  Goal C (fair sharing)   and   Targets 9-13 (sustainable use and fair sharing)</vt:lpstr>
      <vt:lpstr>Headline indicators   related to   Goal D (act)   and   Targets 14-23 (implementation)</vt:lpstr>
      <vt:lpstr>Binary indicators</vt:lpstr>
      <vt:lpstr>Let’s take a closer look at some of the headline indicators</vt:lpstr>
      <vt:lpstr>Red List of Ecosystems</vt:lpstr>
      <vt:lpstr>Red List of Ecosystems</vt:lpstr>
      <vt:lpstr>Red List of Ecosystems</vt:lpstr>
      <vt:lpstr>Extent of natural ecosystems</vt:lpstr>
      <vt:lpstr>Extent of natural ecosystems</vt:lpstr>
      <vt:lpstr>Extent of natural ecosystems</vt:lpstr>
      <vt:lpstr>Red List of Ecosystems</vt:lpstr>
      <vt:lpstr>Coverage of protected areas and other effective area-based conservation measures</vt:lpstr>
      <vt:lpstr>Coverage of protected areas and other effective area-based conservation measures Norway</vt:lpstr>
      <vt:lpstr>Ecological condition in Norway</vt:lpstr>
      <vt:lpstr>Ecological condition in Norway</vt:lpstr>
      <vt:lpstr>Hotspots for threatened species in Norway</vt:lpstr>
      <vt:lpstr>Coverage of protected areas and other effective area-based conservation measures Norway</vt:lpstr>
      <vt:lpstr>Coverage of protected areas and other effective area-based conservation measures   So, what’s really crucial for this indicator to be meaningful is:</vt:lpstr>
      <vt:lpstr>Transferrable to all indicators</vt:lpstr>
      <vt:lpstr>Global capacity?</vt:lpstr>
      <vt:lpstr>Monitoring framework / indicator topics at COP16?</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Co-operation for the Convention on Biological Diversity: Introducing the CO-OP4CBD project</dc:title>
  <dc:creator>Joachim Paul Töpper</dc:creator>
  <cp:lastModifiedBy>Joachim Töpper</cp:lastModifiedBy>
  <cp:revision>5</cp:revision>
  <dcterms:modified xsi:type="dcterms:W3CDTF">2024-01-16T07:45:15Z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0x0101002D61F419D0D93B4481421D102C554BF1</vt:lpwstr>
  </property>
  <property fmtid="{D5CDD505-2E9C-101B-9397-08002B2CF9AE}" pid="3" name="MediaServiceImageTags">
    <vt:lpwstr/>
  </property>
</Properties>
</file>